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5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smin Saleh" initials="J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2F2"/>
          </a:solidFill>
        </a:fill>
      </a:tcStyle>
    </a:wholeTbl>
    <a:band2H>
      <a:tcTxStyle/>
      <a:tcStyle>
        <a:tcBdr/>
        <a:fill>
          <a:solidFill>
            <a:srgbClr val="E6F1F8"/>
          </a:solidFill>
        </a:fill>
      </a:tcStyle>
    </a:band2H>
    <a:firstCol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2F2F2"/>
          </a:solidFill>
        </a:fill>
      </a:tcStyle>
    </a:wholeTbl>
    <a:band2H>
      <a:tcTxStyle/>
      <a:tcStyle>
        <a:tcBdr/>
        <a:fill>
          <a:solidFill>
            <a:srgbClr val="F8F8F8"/>
          </a:solidFill>
        </a:fill>
      </a:tcStyle>
    </a:band2H>
    <a:firstCol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firstCol>
    <a:lastRow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lastRow>
    <a:firstRow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9"/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5"/>
        </a:fontRef>
        <a:schemeClr val="accent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5"/>
              </a:solidFill>
              <a:prstDash val="solid"/>
              <a:round/>
            </a:ln>
          </a:top>
          <a:bottom>
            <a:ln w="254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lumOff val="44000"/>
            </a:schemeClr>
          </a:solidFill>
        </a:fill>
      </a:tcStyle>
    </a:lastRow>
    <a:firstRow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5"/>
              </a:solidFill>
              <a:prstDash val="solid"/>
              <a:round/>
            </a:ln>
          </a:top>
          <a:bottom>
            <a:ln w="254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CD0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Col>
    <a:lastRow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lastRow>
    <a:firstRow>
      <a:tcTxStyle b="on" i="off">
        <a:fontRef idx="minor">
          <a:schemeClr val="accent6">
            <a:lumOff val="44000"/>
          </a:schemeClr>
        </a:fontRef>
        <a:schemeClr val="accent6">
          <a:lumOff val="44000"/>
        </a:schemeClr>
      </a:tcTxStyle>
      <a:tcStyle>
        <a:tcBdr>
          <a:lef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6">
              <a:lumOff val="44000"/>
            </a:schemeClr>
          </a:solidFill>
        </a:fill>
      </a:tcStyle>
    </a:band2H>
    <a:firstCol>
      <a:tcTxStyle b="on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solidFill>
            <a:schemeClr val="accent5">
              <a:alpha val="20000"/>
            </a:schemeClr>
          </a:solidFill>
        </a:fill>
      </a:tcStyle>
    </a:firstCol>
    <a:lastRow>
      <a:tcTxStyle b="on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50800" cap="flat">
              <a:solidFill>
                <a:schemeClr val="accent5"/>
              </a:solidFill>
              <a:prstDash val="solid"/>
              <a:round/>
            </a:ln>
          </a:top>
          <a:bottom>
            <a:ln w="127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5"/>
        </a:fontRef>
        <a:schemeClr val="accent5"/>
      </a:tcTxStyle>
      <a:tcStyle>
        <a:tcBdr>
          <a:left>
            <a:ln w="12700" cap="flat">
              <a:solidFill>
                <a:schemeClr val="accent5"/>
              </a:solidFill>
              <a:prstDash val="solid"/>
              <a:round/>
            </a:ln>
          </a:left>
          <a:right>
            <a:ln w="12700" cap="flat">
              <a:solidFill>
                <a:schemeClr val="accent5"/>
              </a:solidFill>
              <a:prstDash val="solid"/>
              <a:round/>
            </a:ln>
          </a:right>
          <a:top>
            <a:ln w="12700" cap="flat">
              <a:solidFill>
                <a:schemeClr val="accent5"/>
              </a:solidFill>
              <a:prstDash val="solid"/>
              <a:round/>
            </a:ln>
          </a:top>
          <a:bottom>
            <a:ln w="25400" cap="flat">
              <a:solidFill>
                <a:schemeClr val="accent5"/>
              </a:solidFill>
              <a:prstDash val="solid"/>
              <a:round/>
            </a:ln>
          </a:bottom>
          <a:insideH>
            <a:ln w="12700" cap="flat">
              <a:solidFill>
                <a:schemeClr val="accent5"/>
              </a:solidFill>
              <a:prstDash val="solid"/>
              <a:round/>
            </a:ln>
          </a:insideH>
          <a:insideV>
            <a:ln w="12700" cap="flat">
              <a:solidFill>
                <a:schemeClr val="accent5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HE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ung 7"/>
          <p:cNvGrpSpPr/>
          <p:nvPr/>
        </p:nvGrpSpPr>
        <p:grpSpPr>
          <a:xfrm>
            <a:off x="6926335" y="0"/>
            <a:ext cx="2217668" cy="6858000"/>
            <a:chOff x="0" y="0"/>
            <a:chExt cx="2217667" cy="6858000"/>
          </a:xfrm>
        </p:grpSpPr>
        <p:sp>
          <p:nvSpPr>
            <p:cNvPr id="17" name="Rechteck 4"/>
            <p:cNvSpPr/>
            <p:nvPr/>
          </p:nvSpPr>
          <p:spPr>
            <a:xfrm>
              <a:off x="1943029" y="0"/>
              <a:ext cx="274639" cy="6858000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8" name="Rechteck 5"/>
            <p:cNvSpPr/>
            <p:nvPr/>
          </p:nvSpPr>
          <p:spPr>
            <a:xfrm>
              <a:off x="-1" y="0"/>
              <a:ext cx="2217666" cy="965202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9" name="Rechteck 6"/>
            <p:cNvSpPr/>
            <p:nvPr/>
          </p:nvSpPr>
          <p:spPr>
            <a:xfrm>
              <a:off x="-1" y="6587066"/>
              <a:ext cx="2217666" cy="270934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</p:grpSp>
      <p:pic>
        <p:nvPicPr>
          <p:cNvPr id="21" name="Bild 14" descr="Bild 14"/>
          <p:cNvPicPr>
            <a:picLocks noChangeAspect="1"/>
          </p:cNvPicPr>
          <p:nvPr/>
        </p:nvPicPr>
        <p:blipFill>
          <a:blip r:embed="rId2">
            <a:extLst/>
          </a:blip>
          <a:srcRect b="30695"/>
          <a:stretch>
            <a:fillRect/>
          </a:stretch>
        </p:blipFill>
        <p:spPr>
          <a:xfrm>
            <a:off x="7197725" y="301637"/>
            <a:ext cx="1677989" cy="438139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3254673"/>
            <a:ext cx="6472238" cy="3069927"/>
          </a:xfrm>
          <a:prstGeom prst="rect">
            <a:avLst/>
          </a:prstGeom>
        </p:spPr>
        <p:txBody>
          <a:bodyPr>
            <a:normAutofit/>
          </a:bodyPr>
          <a:lstStyle>
            <a:lvl1pPr indent="36000">
              <a:lnSpc>
                <a:spcPts val="1300"/>
              </a:lnSpc>
              <a:defRPr sz="1800" cap="all" spc="100">
                <a:solidFill>
                  <a:schemeClr val="accent6">
                    <a:lumOff val="44000"/>
                  </a:schemeClr>
                </a:solidFill>
              </a:defRPr>
            </a:lvl1pPr>
            <a:lvl2pPr marL="0" indent="457200">
              <a:lnSpc>
                <a:spcPts val="1300"/>
              </a:lnSpc>
              <a:buSzTx/>
              <a:buNone/>
              <a:defRPr sz="1800" cap="all" spc="100">
                <a:solidFill>
                  <a:schemeClr val="accent6">
                    <a:lumOff val="44000"/>
                  </a:schemeClr>
                </a:solidFill>
              </a:defRPr>
            </a:lvl2pPr>
            <a:lvl3pPr marL="0" indent="914400">
              <a:lnSpc>
                <a:spcPts val="1300"/>
              </a:lnSpc>
              <a:buSzTx/>
              <a:buNone/>
              <a:defRPr sz="1800" cap="all" spc="100">
                <a:solidFill>
                  <a:schemeClr val="accent6">
                    <a:lumOff val="44000"/>
                  </a:schemeClr>
                </a:solidFill>
              </a:defRPr>
            </a:lvl3pPr>
            <a:lvl4pPr marL="0" indent="1371600">
              <a:lnSpc>
                <a:spcPts val="1300"/>
              </a:lnSpc>
              <a:buSzTx/>
              <a:buNone/>
              <a:defRPr sz="1800" cap="all" spc="100">
                <a:solidFill>
                  <a:schemeClr val="accent6">
                    <a:lumOff val="44000"/>
                  </a:schemeClr>
                </a:solidFill>
              </a:defRPr>
            </a:lvl4pPr>
            <a:lvl5pPr marL="0" indent="1828800">
              <a:lnSpc>
                <a:spcPts val="1300"/>
              </a:lnSpc>
              <a:buSzTx/>
              <a:buNone/>
              <a:defRPr sz="1800" cap="all" spc="100">
                <a:solidFill>
                  <a:schemeClr val="accent6">
                    <a:lumOff val="44000"/>
                  </a:schemeClr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929438" y="982132"/>
            <a:ext cx="1946885" cy="560758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_Inhaltsverzeichn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ierung 7"/>
          <p:cNvGrpSpPr/>
          <p:nvPr/>
        </p:nvGrpSpPr>
        <p:grpSpPr>
          <a:xfrm>
            <a:off x="6926335" y="0"/>
            <a:ext cx="2217668" cy="6858000"/>
            <a:chOff x="0" y="0"/>
            <a:chExt cx="2217667" cy="6858000"/>
          </a:xfrm>
        </p:grpSpPr>
        <p:sp>
          <p:nvSpPr>
            <p:cNvPr id="31" name="Rechteck 5"/>
            <p:cNvSpPr/>
            <p:nvPr/>
          </p:nvSpPr>
          <p:spPr>
            <a:xfrm>
              <a:off x="1943029" y="0"/>
              <a:ext cx="274639" cy="6858000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32" name="Rechteck 6"/>
            <p:cNvSpPr/>
            <p:nvPr/>
          </p:nvSpPr>
          <p:spPr>
            <a:xfrm>
              <a:off x="-1" y="0"/>
              <a:ext cx="2217666" cy="965202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33" name="Rechteck 7"/>
            <p:cNvSpPr/>
            <p:nvPr/>
          </p:nvSpPr>
          <p:spPr>
            <a:xfrm>
              <a:off x="-1" y="6587066"/>
              <a:ext cx="2217666" cy="270934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</p:grpSp>
      <p:pic>
        <p:nvPicPr>
          <p:cNvPr id="35" name="Bild 11" descr="Bild 11"/>
          <p:cNvPicPr>
            <a:picLocks noChangeAspect="1"/>
          </p:cNvPicPr>
          <p:nvPr/>
        </p:nvPicPr>
        <p:blipFill>
          <a:blip r:embed="rId2">
            <a:extLst/>
          </a:blip>
          <a:srcRect b="30695"/>
          <a:stretch>
            <a:fillRect/>
          </a:stretch>
        </p:blipFill>
        <p:spPr>
          <a:xfrm>
            <a:off x="7197725" y="301637"/>
            <a:ext cx="1677989" cy="438139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1" y="3869266"/>
            <a:ext cx="6290732" cy="26416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514350" indent="-514350">
              <a:buSzPct val="90000"/>
              <a:buAutoNum type="arabicPeriod"/>
              <a:defRPr sz="2800">
                <a:solidFill>
                  <a:schemeClr val="accent6">
                    <a:lumOff val="44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Off val="44000"/>
                  </a:schemeClr>
                </a:solidFill>
              </a:defRPr>
            </a:lvl2pPr>
            <a:lvl3pPr marL="714375" indent="-357188">
              <a:defRPr sz="2800">
                <a:solidFill>
                  <a:schemeClr val="accent6">
                    <a:lumOff val="44000"/>
                  </a:schemeClr>
                </a:solidFill>
              </a:defRPr>
            </a:lvl3pPr>
            <a:lvl4pPr marL="1073150" indent="-358775">
              <a:defRPr sz="2800">
                <a:solidFill>
                  <a:schemeClr val="accent6">
                    <a:lumOff val="44000"/>
                  </a:schemeClr>
                </a:solidFill>
              </a:defRPr>
            </a:lvl4pPr>
            <a:lvl5pPr marL="1439862" indent="-366712">
              <a:defRPr sz="2800">
                <a:solidFill>
                  <a:schemeClr val="accent6">
                    <a:lumOff val="44000"/>
                  </a:schemeClr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7" name="Titeltext"/>
          <p:cNvSpPr txBox="1">
            <a:spLocks noGrp="1"/>
          </p:cNvSpPr>
          <p:nvPr>
            <p:ph type="title"/>
          </p:nvPr>
        </p:nvSpPr>
        <p:spPr>
          <a:xfrm>
            <a:off x="457201" y="3500363"/>
            <a:ext cx="6290732" cy="368904"/>
          </a:xfrm>
          <a:prstGeom prst="rect">
            <a:avLst/>
          </a:prstGeom>
        </p:spPr>
        <p:txBody>
          <a:bodyPr anchor="t">
            <a:normAutofit/>
          </a:bodyPr>
          <a:lstStyle>
            <a:lvl1pPr indent="36000">
              <a:defRPr sz="1800" spc="100">
                <a:solidFill>
                  <a:schemeClr val="accent6">
                    <a:lumOff val="44000"/>
                  </a:schemeClr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38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925733" y="963612"/>
            <a:ext cx="1945217" cy="56261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_Kapiteltrenner und besondere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929438" y="963612"/>
            <a:ext cx="1941512" cy="56261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4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_Textseite">
    <p:bg>
      <p:bgPr>
        <a:solidFill>
          <a:schemeClr val="accent6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hteck 4"/>
          <p:cNvSpPr/>
          <p:nvPr/>
        </p:nvSpPr>
        <p:spPr>
          <a:xfrm>
            <a:off x="7412038" y="6646863"/>
            <a:ext cx="1730376" cy="211137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55" name="Rechteck 5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56" name="Rechteck 6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57" name="Bild 10" descr="Bild 10"/>
          <p:cNvPicPr>
            <a:picLocks noChangeAspect="1"/>
          </p:cNvPicPr>
          <p:nvPr/>
        </p:nvPicPr>
        <p:blipFill>
          <a:blip r:embed="rId2">
            <a:extLst/>
          </a:blip>
          <a:srcRect b="30695"/>
          <a:stretch>
            <a:fillRect/>
          </a:stretch>
        </p:blipFill>
        <p:spPr>
          <a:xfrm>
            <a:off x="7586663" y="257184"/>
            <a:ext cx="1311276" cy="342892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63548" y="1175567"/>
            <a:ext cx="6775390" cy="3958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9" name="Titeltext"/>
          <p:cNvSpPr txBox="1">
            <a:spLocks noGrp="1"/>
          </p:cNvSpPr>
          <p:nvPr>
            <p:ph type="title"/>
          </p:nvPr>
        </p:nvSpPr>
        <p:spPr>
          <a:xfrm>
            <a:off x="457200" y="458081"/>
            <a:ext cx="6781800" cy="70730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</a:lvl1pPr>
          </a:lstStyle>
          <a:p>
            <a:r>
              <a:t>Titeltext</a:t>
            </a:r>
          </a:p>
        </p:txBody>
      </p:sp>
      <p:sp>
        <p:nvSpPr>
          <p:cNvPr id="6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818712" y="6646863"/>
            <a:ext cx="145902" cy="1397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_Text-/Bild">
    <p:bg>
      <p:bgPr>
        <a:solidFill>
          <a:schemeClr val="accent6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hteck 5"/>
          <p:cNvSpPr/>
          <p:nvPr/>
        </p:nvSpPr>
        <p:spPr>
          <a:xfrm>
            <a:off x="7412038" y="6646863"/>
            <a:ext cx="1730376" cy="211137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68" name="Rechteck 6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69" name="Rechteck 7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70" name="Bild 10" descr="Bild 10"/>
          <p:cNvPicPr>
            <a:picLocks noChangeAspect="1"/>
          </p:cNvPicPr>
          <p:nvPr/>
        </p:nvPicPr>
        <p:blipFill>
          <a:blip r:embed="rId2">
            <a:extLst/>
          </a:blip>
          <a:srcRect b="30695"/>
          <a:stretch>
            <a:fillRect/>
          </a:stretch>
        </p:blipFill>
        <p:spPr>
          <a:xfrm>
            <a:off x="7586663" y="257184"/>
            <a:ext cx="1311276" cy="342892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413625" y="771705"/>
            <a:ext cx="1550319" cy="590629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7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63548" y="1175567"/>
            <a:ext cx="6775390" cy="3958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3" name="Titeltext"/>
          <p:cNvSpPr txBox="1">
            <a:spLocks noGrp="1"/>
          </p:cNvSpPr>
          <p:nvPr>
            <p:ph type="title"/>
          </p:nvPr>
        </p:nvSpPr>
        <p:spPr>
          <a:xfrm>
            <a:off x="457200" y="458081"/>
            <a:ext cx="6781800" cy="70730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</a:lvl1pPr>
          </a:lstStyle>
          <a:p>
            <a:r>
              <a:t>Titeltext</a:t>
            </a:r>
          </a:p>
        </p:txBody>
      </p:sp>
      <p:sp>
        <p:nvSpPr>
          <p:cNvPr id="7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818712" y="6646863"/>
            <a:ext cx="145902" cy="1397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_Bildvorlage">
    <p:bg>
      <p:bgPr>
        <a:solidFill>
          <a:schemeClr val="accent6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hteck 10"/>
          <p:cNvSpPr/>
          <p:nvPr/>
        </p:nvSpPr>
        <p:spPr>
          <a:xfrm>
            <a:off x="7412038" y="6646863"/>
            <a:ext cx="1730376" cy="211137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82" name="Rechteck 11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83" name="Rechteck 12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84" name="Bild 10" descr="Bild 10"/>
          <p:cNvPicPr>
            <a:picLocks noChangeAspect="1"/>
          </p:cNvPicPr>
          <p:nvPr/>
        </p:nvPicPr>
        <p:blipFill>
          <a:blip r:embed="rId2">
            <a:extLst/>
          </a:blip>
          <a:srcRect b="30695"/>
          <a:stretch>
            <a:fillRect/>
          </a:stretch>
        </p:blipFill>
        <p:spPr>
          <a:xfrm>
            <a:off x="7586663" y="257184"/>
            <a:ext cx="1311276" cy="342892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64103" y="1670050"/>
            <a:ext cx="8258762" cy="522006"/>
          </a:xfrm>
          <a:prstGeom prst="rect">
            <a:avLst/>
          </a:prstGeom>
        </p:spPr>
        <p:txBody>
          <a:bodyPr>
            <a:normAutofit/>
          </a:bodyPr>
          <a:lstStyle>
            <a:lvl2pPr marL="377190" indent="-377190"/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6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6075138" y="2208403"/>
            <a:ext cx="2647727" cy="343625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7" name="Bildplatzhalter 20"/>
          <p:cNvSpPr>
            <a:spLocks noGrp="1"/>
          </p:cNvSpPr>
          <p:nvPr>
            <p:ph type="pic" sz="quarter" idx="14"/>
          </p:nvPr>
        </p:nvSpPr>
        <p:spPr>
          <a:xfrm>
            <a:off x="3275855" y="2208403"/>
            <a:ext cx="2647727" cy="343625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8" name="Bildplatzhalter 20"/>
          <p:cNvSpPr>
            <a:spLocks noGrp="1"/>
          </p:cNvSpPr>
          <p:nvPr>
            <p:ph type="pic" sz="quarter" idx="15"/>
          </p:nvPr>
        </p:nvSpPr>
        <p:spPr>
          <a:xfrm>
            <a:off x="467543" y="2208403"/>
            <a:ext cx="2647727" cy="343625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9" name="Textplatzhalter 3"/>
          <p:cNvSpPr>
            <a:spLocks noGrp="1"/>
          </p:cNvSpPr>
          <p:nvPr>
            <p:ph type="body" sz="quarter" idx="16"/>
          </p:nvPr>
        </p:nvSpPr>
        <p:spPr>
          <a:xfrm>
            <a:off x="463549" y="1175567"/>
            <a:ext cx="6775389" cy="39581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90" name="Titeltext"/>
          <p:cNvSpPr txBox="1">
            <a:spLocks noGrp="1"/>
          </p:cNvSpPr>
          <p:nvPr>
            <p:ph type="title"/>
          </p:nvPr>
        </p:nvSpPr>
        <p:spPr>
          <a:xfrm>
            <a:off x="457200" y="458081"/>
            <a:ext cx="6781800" cy="70730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</a:lvl1pPr>
          </a:lstStyle>
          <a:p>
            <a:r>
              <a:t>Titeltext</a:t>
            </a:r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818712" y="6646863"/>
            <a:ext cx="145902" cy="1397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_ rotes Textfeld vor Bild">
    <p:bg>
      <p:bgPr>
        <a:solidFill>
          <a:schemeClr val="accent6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uppierung 7"/>
          <p:cNvGrpSpPr/>
          <p:nvPr/>
        </p:nvGrpSpPr>
        <p:grpSpPr>
          <a:xfrm>
            <a:off x="7412038" y="-1"/>
            <a:ext cx="1731962" cy="6858001"/>
            <a:chOff x="0" y="0"/>
            <a:chExt cx="1731961" cy="6857999"/>
          </a:xfrm>
        </p:grpSpPr>
        <p:sp>
          <p:nvSpPr>
            <p:cNvPr id="98" name="Rechteck 7"/>
            <p:cNvSpPr/>
            <p:nvPr/>
          </p:nvSpPr>
          <p:spPr>
            <a:xfrm>
              <a:off x="-1" y="6646863"/>
              <a:ext cx="1730376" cy="211137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99" name="Rechteck 8"/>
            <p:cNvSpPr/>
            <p:nvPr/>
          </p:nvSpPr>
          <p:spPr>
            <a:xfrm>
              <a:off x="1554162" y="0"/>
              <a:ext cx="177800" cy="6799263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00" name="Rechteck 9"/>
            <p:cNvSpPr/>
            <p:nvPr/>
          </p:nvSpPr>
          <p:spPr>
            <a:xfrm>
              <a:off x="0" y="-1"/>
              <a:ext cx="1731961" cy="771526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101" name="Bild 11" descr="Bild 11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30694"/>
            <a:stretch>
              <a:fillRect/>
            </a:stretch>
          </p:blipFill>
          <p:spPr>
            <a:xfrm>
              <a:off x="174934" y="257760"/>
              <a:ext cx="1311316" cy="3423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3" name="Bildplatzhalter 20"/>
          <p:cNvSpPr>
            <a:spLocks noGrp="1"/>
          </p:cNvSpPr>
          <p:nvPr>
            <p:ph type="pic" idx="13"/>
          </p:nvPr>
        </p:nvSpPr>
        <p:spPr>
          <a:xfrm>
            <a:off x="0" y="1564176"/>
            <a:ext cx="8965450" cy="419660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04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64103" y="2976566"/>
            <a:ext cx="6462233" cy="2391301"/>
          </a:xfrm>
          <a:prstGeom prst="rect">
            <a:avLst/>
          </a:prstGeom>
          <a:solidFill>
            <a:srgbClr val="D70F3C">
              <a:alpha val="85000"/>
            </a:srgbClr>
          </a:solidFill>
        </p:spPr>
        <p:txBody>
          <a:bodyPr>
            <a:normAutofit/>
          </a:bodyPr>
          <a:lstStyle>
            <a:lvl1pPr indent="179999">
              <a:defRPr>
                <a:solidFill>
                  <a:schemeClr val="accent6">
                    <a:lumOff val="44000"/>
                  </a:schemeClr>
                </a:solidFill>
              </a:defRPr>
            </a:lvl1pPr>
            <a:lvl2pPr marL="377190" indent="-377190">
              <a:defRPr>
                <a:solidFill>
                  <a:schemeClr val="accent6">
                    <a:lumOff val="44000"/>
                  </a:schemeClr>
                </a:solidFill>
              </a:defRPr>
            </a:lvl2pPr>
            <a:lvl3pPr>
              <a:defRPr>
                <a:solidFill>
                  <a:schemeClr val="accent6">
                    <a:lumOff val="44000"/>
                  </a:schemeClr>
                </a:solidFill>
              </a:defRPr>
            </a:lvl3pPr>
            <a:lvl4pPr>
              <a:defRPr>
                <a:solidFill>
                  <a:schemeClr val="accent6">
                    <a:lumOff val="44000"/>
                  </a:schemeClr>
                </a:solidFill>
              </a:defRPr>
            </a:lvl4pPr>
            <a:lvl5pPr>
              <a:defRPr>
                <a:solidFill>
                  <a:schemeClr val="accent6">
                    <a:lumOff val="44000"/>
                  </a:schemeClr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5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463549" y="1175567"/>
            <a:ext cx="6775389" cy="39581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chemeClr val="accent4"/>
                </a:solidFill>
              </a:defRPr>
            </a:pPr>
            <a:endParaRPr/>
          </a:p>
        </p:txBody>
      </p:sp>
      <p:sp>
        <p:nvSpPr>
          <p:cNvPr id="106" name="Titeltext"/>
          <p:cNvSpPr txBox="1">
            <a:spLocks noGrp="1"/>
          </p:cNvSpPr>
          <p:nvPr>
            <p:ph type="title"/>
          </p:nvPr>
        </p:nvSpPr>
        <p:spPr>
          <a:xfrm>
            <a:off x="457200" y="458081"/>
            <a:ext cx="6781800" cy="70730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</a:lvl1pPr>
          </a:lstStyle>
          <a:p>
            <a:r>
              <a:t>Titeltext</a:t>
            </a:r>
          </a:p>
        </p:txBody>
      </p:sp>
      <p:sp>
        <p:nvSpPr>
          <p:cNvPr id="10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818712" y="6646863"/>
            <a:ext cx="145902" cy="1397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HE_Inhalt ">
    <p:bg>
      <p:bgPr>
        <a:solidFill>
          <a:schemeClr val="accent6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hteck 5"/>
          <p:cNvSpPr/>
          <p:nvPr/>
        </p:nvSpPr>
        <p:spPr>
          <a:xfrm>
            <a:off x="8966200" y="0"/>
            <a:ext cx="177800" cy="679926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15" name="Rechteck 6"/>
          <p:cNvSpPr/>
          <p:nvPr/>
        </p:nvSpPr>
        <p:spPr>
          <a:xfrm>
            <a:off x="7412038" y="0"/>
            <a:ext cx="1731962" cy="771525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16" name="Rechteck 7"/>
          <p:cNvSpPr/>
          <p:nvPr/>
        </p:nvSpPr>
        <p:spPr>
          <a:xfrm>
            <a:off x="7412038" y="6646863"/>
            <a:ext cx="1730376" cy="211137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117" name="Bild 10" descr="Bild 10"/>
          <p:cNvPicPr>
            <a:picLocks noChangeAspect="1"/>
          </p:cNvPicPr>
          <p:nvPr/>
        </p:nvPicPr>
        <p:blipFill>
          <a:blip r:embed="rId2">
            <a:extLst/>
          </a:blip>
          <a:srcRect b="30695"/>
          <a:stretch>
            <a:fillRect/>
          </a:stretch>
        </p:blipFill>
        <p:spPr>
          <a:xfrm>
            <a:off x="7586663" y="257184"/>
            <a:ext cx="1311276" cy="342892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Bildplatzhalter 20"/>
          <p:cNvSpPr>
            <a:spLocks noGrp="1"/>
          </p:cNvSpPr>
          <p:nvPr>
            <p:ph type="pic" sz="quarter" idx="13"/>
          </p:nvPr>
        </p:nvSpPr>
        <p:spPr>
          <a:xfrm>
            <a:off x="7411539" y="776731"/>
            <a:ext cx="1552407" cy="5870225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19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63548" y="1175567"/>
            <a:ext cx="6775390" cy="3958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20" name="Titeltext"/>
          <p:cNvSpPr txBox="1">
            <a:spLocks noGrp="1"/>
          </p:cNvSpPr>
          <p:nvPr>
            <p:ph type="title"/>
          </p:nvPr>
        </p:nvSpPr>
        <p:spPr>
          <a:xfrm>
            <a:off x="457200" y="458081"/>
            <a:ext cx="6781800" cy="70730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lnSpc>
                <a:spcPct val="90000"/>
              </a:lnSpc>
            </a:lvl1pPr>
          </a:lstStyle>
          <a:p>
            <a:r>
              <a:t>Titeltext</a:t>
            </a:r>
          </a:p>
        </p:txBody>
      </p:sp>
      <p:sp>
        <p:nvSpPr>
          <p:cNvPr id="12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818712" y="6646863"/>
            <a:ext cx="145902" cy="1397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_Vollbild">
    <p:bg>
      <p:bgPr>
        <a:solidFill>
          <a:schemeClr val="accent6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uppierung 7"/>
          <p:cNvGrpSpPr/>
          <p:nvPr/>
        </p:nvGrpSpPr>
        <p:grpSpPr>
          <a:xfrm>
            <a:off x="7412038" y="-1"/>
            <a:ext cx="1731962" cy="6858001"/>
            <a:chOff x="0" y="0"/>
            <a:chExt cx="1731961" cy="6857999"/>
          </a:xfrm>
        </p:grpSpPr>
        <p:sp>
          <p:nvSpPr>
            <p:cNvPr id="128" name="Rechteck 4"/>
            <p:cNvSpPr/>
            <p:nvPr/>
          </p:nvSpPr>
          <p:spPr>
            <a:xfrm>
              <a:off x="1554162" y="0"/>
              <a:ext cx="177800" cy="6799263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29" name="Rechteck 5"/>
            <p:cNvSpPr/>
            <p:nvPr/>
          </p:nvSpPr>
          <p:spPr>
            <a:xfrm>
              <a:off x="0" y="-1"/>
              <a:ext cx="1731961" cy="771526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130" name="Rechteck 6"/>
            <p:cNvSpPr/>
            <p:nvPr/>
          </p:nvSpPr>
          <p:spPr>
            <a:xfrm>
              <a:off x="-1" y="6646863"/>
              <a:ext cx="1730376" cy="211137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131" name="Bild 11" descr="Bild 11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30694"/>
            <a:stretch>
              <a:fillRect/>
            </a:stretch>
          </p:blipFill>
          <p:spPr>
            <a:xfrm>
              <a:off x="174934" y="257760"/>
              <a:ext cx="1311316" cy="3423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3" name="Bildplatzhalter 20"/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688340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34" name="Titeltext"/>
          <p:cNvSpPr txBox="1">
            <a:spLocks noGrp="1"/>
          </p:cNvSpPr>
          <p:nvPr>
            <p:ph type="title"/>
          </p:nvPr>
        </p:nvSpPr>
        <p:spPr>
          <a:xfrm>
            <a:off x="457198" y="382825"/>
            <a:ext cx="6781801" cy="889063"/>
          </a:xfrm>
          <a:prstGeom prst="rect">
            <a:avLst/>
          </a:prstGeom>
          <a:solidFill>
            <a:schemeClr val="accent4">
              <a:alpha val="85000"/>
            </a:schemeClr>
          </a:solidFill>
        </p:spPr>
        <p:txBody>
          <a:bodyPr lIns="91439" tIns="91439" rIns="91439" bIns="91439" anchor="t">
            <a:normAutofit/>
          </a:bodyPr>
          <a:lstStyle>
            <a:lvl1pPr>
              <a:lnSpc>
                <a:spcPct val="90000"/>
              </a:lnSpc>
              <a:defRPr>
                <a:solidFill>
                  <a:schemeClr val="accent6">
                    <a:lumOff val="44000"/>
                  </a:schemeClr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13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818712" y="6646863"/>
            <a:ext cx="145902" cy="1397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4999">
              <a:schemeClr val="accent5"/>
            </a:gs>
            <a:gs pos="100000">
              <a:schemeClr val="accent5"/>
            </a:gs>
          </a:gsLst>
          <a:lin ang="183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ung 7"/>
          <p:cNvGrpSpPr/>
          <p:nvPr/>
        </p:nvGrpSpPr>
        <p:grpSpPr>
          <a:xfrm>
            <a:off x="6926335" y="0"/>
            <a:ext cx="2217668" cy="6858000"/>
            <a:chOff x="0" y="0"/>
            <a:chExt cx="2217667" cy="6858000"/>
          </a:xfrm>
        </p:grpSpPr>
        <p:sp>
          <p:nvSpPr>
            <p:cNvPr id="2" name="Rechteck 3"/>
            <p:cNvSpPr/>
            <p:nvPr/>
          </p:nvSpPr>
          <p:spPr>
            <a:xfrm>
              <a:off x="1943029" y="0"/>
              <a:ext cx="274639" cy="6858000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3" name="Rechteck 4"/>
            <p:cNvSpPr/>
            <p:nvPr/>
          </p:nvSpPr>
          <p:spPr>
            <a:xfrm>
              <a:off x="-1" y="0"/>
              <a:ext cx="2217666" cy="965202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  <p:sp>
          <p:nvSpPr>
            <p:cNvPr id="4" name="Rechteck 5"/>
            <p:cNvSpPr/>
            <p:nvPr/>
          </p:nvSpPr>
          <p:spPr>
            <a:xfrm>
              <a:off x="-1" y="6587066"/>
              <a:ext cx="2217666" cy="270934"/>
            </a:xfrm>
            <a:prstGeom prst="rect">
              <a:avLst/>
            </a:prstGeom>
            <a:solidFill>
              <a:schemeClr val="accent6">
                <a:lumOff val="4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6">
                      <a:lumOff val="44000"/>
                    </a:schemeClr>
                  </a:solidFill>
                </a:defRPr>
              </a:pPr>
              <a:endParaRPr/>
            </a:p>
          </p:txBody>
        </p:sp>
      </p:grpSp>
      <p:sp>
        <p:nvSpPr>
          <p:cNvPr id="6" name="Rechteck 6"/>
          <p:cNvSpPr/>
          <p:nvPr/>
        </p:nvSpPr>
        <p:spPr>
          <a:xfrm>
            <a:off x="9275763" y="-211139"/>
            <a:ext cx="271463" cy="26987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612915"/>
                  <a:lumOff val="40069"/>
                </a:schemeClr>
              </a:gs>
            </a:gsLst>
            <a:lin ang="16200000"/>
          </a:gradFill>
          <a:ln>
            <a:solidFill>
              <a:srgbClr val="00A6D7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6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7" name="Bild 14" descr="Bild 14"/>
          <p:cNvPicPr>
            <a:picLocks noChangeAspect="1"/>
          </p:cNvPicPr>
          <p:nvPr/>
        </p:nvPicPr>
        <p:blipFill>
          <a:blip r:embed="rId11">
            <a:extLst/>
          </a:blip>
          <a:srcRect b="30695"/>
          <a:stretch>
            <a:fillRect/>
          </a:stretch>
        </p:blipFill>
        <p:spPr>
          <a:xfrm>
            <a:off x="7197725" y="301637"/>
            <a:ext cx="1677989" cy="43813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el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Titeltext</a:t>
            </a:r>
          </a:p>
        </p:txBody>
      </p:sp>
      <p:sp>
        <p:nvSpPr>
          <p:cNvPr id="9" name="Textebene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0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457200" rtl="0" latinLnBrk="0">
        <a:lnSpc>
          <a:spcPts val="1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accent4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457200" rtl="0" latinLnBrk="0">
        <a:lnSpc>
          <a:spcPts val="1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accent4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457200" rtl="0" latinLnBrk="0">
        <a:lnSpc>
          <a:spcPts val="1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accent4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457200" rtl="0" latinLnBrk="0">
        <a:lnSpc>
          <a:spcPts val="1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accent4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457200" rtl="0" latinLnBrk="0">
        <a:lnSpc>
          <a:spcPts val="1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accent4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l" defTabSz="457200" rtl="0" latinLnBrk="0">
        <a:lnSpc>
          <a:spcPts val="1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accent4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l" defTabSz="457200" rtl="0" latinLnBrk="0">
        <a:lnSpc>
          <a:spcPts val="1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accent4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l" defTabSz="457200" rtl="0" latinLnBrk="0">
        <a:lnSpc>
          <a:spcPts val="1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accent4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457200" rtl="0" latinLnBrk="0">
        <a:lnSpc>
          <a:spcPts val="13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all" spc="0" baseline="0">
          <a:ln>
            <a:noFill/>
          </a:ln>
          <a:solidFill>
            <a:schemeClr val="accent4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accent5"/>
          </a:solidFill>
          <a:uFillTx/>
          <a:latin typeface="+mn-lt"/>
          <a:ea typeface="+mn-ea"/>
          <a:cs typeface="+mn-cs"/>
          <a:sym typeface="Calibri"/>
        </a:defRPr>
      </a:lvl1pPr>
      <a:lvl2pPr marL="342900" marR="0" indent="-3429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90000"/>
        <a:buFontTx/>
        <a:buChar char="I"/>
        <a:tabLst/>
        <a:defRPr sz="2200" b="0" i="0" u="none" strike="noStrike" cap="none" spc="0" baseline="0">
          <a:ln>
            <a:noFill/>
          </a:ln>
          <a:solidFill>
            <a:schemeClr val="accent5"/>
          </a:solidFill>
          <a:uFillTx/>
          <a:latin typeface="+mn-lt"/>
          <a:ea typeface="+mn-ea"/>
          <a:cs typeface="+mn-cs"/>
          <a:sym typeface="Calibri"/>
        </a:defRPr>
      </a:lvl2pPr>
      <a:lvl3pPr marL="793750" marR="0" indent="-436563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90000"/>
        <a:buFontTx/>
        <a:buChar char="I"/>
        <a:tabLst/>
        <a:defRPr sz="2200" b="0" i="0" u="none" strike="noStrike" cap="none" spc="0" baseline="0">
          <a:ln>
            <a:noFill/>
          </a:ln>
          <a:solidFill>
            <a:schemeClr val="accent5"/>
          </a:solidFill>
          <a:uFillTx/>
          <a:latin typeface="+mn-lt"/>
          <a:ea typeface="+mn-ea"/>
          <a:cs typeface="+mn-cs"/>
          <a:sym typeface="Calibri"/>
        </a:defRPr>
      </a:lvl3pPr>
      <a:lvl4pPr marL="1152877" marR="0" indent="-438502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90000"/>
        <a:buFontTx/>
        <a:buChar char="I"/>
        <a:tabLst/>
        <a:defRPr sz="2200" b="0" i="0" u="none" strike="noStrike" cap="none" spc="0" baseline="0">
          <a:ln>
            <a:noFill/>
          </a:ln>
          <a:solidFill>
            <a:schemeClr val="accent5"/>
          </a:solidFill>
          <a:uFillTx/>
          <a:latin typeface="+mn-lt"/>
          <a:ea typeface="+mn-ea"/>
          <a:cs typeface="+mn-cs"/>
          <a:sym typeface="Calibri"/>
        </a:defRPr>
      </a:lvl4pPr>
      <a:lvl5pPr marL="1521354" marR="0" indent="-448204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90000"/>
        <a:buFontTx/>
        <a:buChar char="I"/>
        <a:tabLst/>
        <a:defRPr sz="2200" b="0" i="0" u="none" strike="noStrike" cap="none" spc="0" baseline="0">
          <a:ln>
            <a:noFill/>
          </a:ln>
          <a:solidFill>
            <a:schemeClr val="accent5"/>
          </a:solidFill>
          <a:uFillTx/>
          <a:latin typeface="+mn-lt"/>
          <a:ea typeface="+mn-ea"/>
          <a:cs typeface="+mn-cs"/>
          <a:sym typeface="Calibri"/>
        </a:defRPr>
      </a:lvl5pPr>
      <a:lvl6pPr marL="2537460" marR="0" indent="-25146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chemeClr val="accent5"/>
          </a:solidFill>
          <a:uFillTx/>
          <a:latin typeface="+mn-lt"/>
          <a:ea typeface="+mn-ea"/>
          <a:cs typeface="+mn-cs"/>
          <a:sym typeface="Calibri"/>
        </a:defRPr>
      </a:lvl6pPr>
      <a:lvl7pPr marL="2994660" marR="0" indent="-25146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chemeClr val="accent5"/>
          </a:solidFill>
          <a:uFillTx/>
          <a:latin typeface="+mn-lt"/>
          <a:ea typeface="+mn-ea"/>
          <a:cs typeface="+mn-cs"/>
          <a:sym typeface="Calibri"/>
        </a:defRPr>
      </a:lvl7pPr>
      <a:lvl8pPr marL="3451859" marR="0" indent="-251459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chemeClr val="accent5"/>
          </a:solidFill>
          <a:uFillTx/>
          <a:latin typeface="+mn-lt"/>
          <a:ea typeface="+mn-ea"/>
          <a:cs typeface="+mn-cs"/>
          <a:sym typeface="Calibri"/>
        </a:defRPr>
      </a:lvl8pPr>
      <a:lvl9pPr marL="3909059" marR="0" indent="-251459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chemeClr val="accent5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Untertitel 2"/>
          <p:cNvSpPr txBox="1">
            <a:spLocks noGrp="1"/>
          </p:cNvSpPr>
          <p:nvPr>
            <p:ph type="subTitle" sz="half" idx="1"/>
          </p:nvPr>
        </p:nvSpPr>
        <p:spPr>
          <a:xfrm>
            <a:off x="457199" y="3254375"/>
            <a:ext cx="6472240" cy="3070225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45" name="Titel 1"/>
          <p:cNvSpPr txBox="1">
            <a:spLocks noGrp="1"/>
          </p:cNvSpPr>
          <p:nvPr>
            <p:ph type="ctrTitle" idx="4294967295"/>
          </p:nvPr>
        </p:nvSpPr>
        <p:spPr>
          <a:xfrm>
            <a:off x="-1" y="3435350"/>
            <a:ext cx="6281740" cy="401639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397763">
              <a:lnSpc>
                <a:spcPts val="1100"/>
              </a:lnSpc>
              <a:defRPr sz="2088">
                <a:solidFill>
                  <a:schemeClr val="accent6">
                    <a:lumOff val="44000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/>
            </a:r>
            <a:br/>
            <a:endParaRPr/>
          </a:p>
        </p:txBody>
      </p:sp>
      <p:sp>
        <p:nvSpPr>
          <p:cNvPr id="146" name="Textfeld 9"/>
          <p:cNvSpPr txBox="1"/>
          <p:nvPr/>
        </p:nvSpPr>
        <p:spPr>
          <a:xfrm>
            <a:off x="458787" y="4283075"/>
            <a:ext cx="6791758" cy="1132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  <a:defRPr cap="all" spc="100">
                <a:solidFill>
                  <a:schemeClr val="accent6">
                    <a:lumOff val="44000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fld id="{3567C184-0866-4241-B9F2-433D471E406D}" type="datetime1">
              <a:rPr lang="de-DE" smtClean="0"/>
              <a:t>17.11.2019</a:t>
            </a:fld>
            <a:endParaRPr dirty="0" smtClean="0"/>
          </a:p>
          <a:p>
            <a:pPr>
              <a:lnSpc>
                <a:spcPct val="80000"/>
              </a:lnSpc>
              <a:defRPr sz="5400" cap="all">
                <a:solidFill>
                  <a:schemeClr val="accent6">
                    <a:lumOff val="44000"/>
                  </a:schemeClr>
                </a:solidFill>
              </a:defRPr>
            </a:pPr>
            <a:r>
              <a:rPr lang="de-DE" dirty="0" err="1" smtClean="0"/>
              <a:t>Girls´Digital</a:t>
            </a:r>
            <a:r>
              <a:rPr lang="de-DE" dirty="0" smtClean="0"/>
              <a:t> Camps</a:t>
            </a:r>
            <a:endParaRPr sz="2000" spc="100" dirty="0" smtClean="0">
              <a:latin typeface="Calibri Light"/>
              <a:ea typeface="Calibri Light"/>
              <a:cs typeface="Calibri Light"/>
              <a:sym typeface="Calibri Light"/>
            </a:endParaRPr>
          </a:p>
          <a:p>
            <a:pPr>
              <a:lnSpc>
                <a:spcPct val="80000"/>
              </a:lnSpc>
              <a:defRPr sz="2000" cap="all" spc="100">
                <a:solidFill>
                  <a:schemeClr val="accent6">
                    <a:lumOff val="44000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 smtClean="0"/>
              <a:t>Für</a:t>
            </a:r>
            <a:r>
              <a:rPr dirty="0" smtClean="0"/>
              <a:t> </a:t>
            </a:r>
            <a:r>
              <a:rPr dirty="0" err="1" smtClean="0"/>
              <a:t>Schülerinnen</a:t>
            </a:r>
            <a:endParaRPr dirty="0"/>
          </a:p>
        </p:txBody>
      </p:sp>
      <p:pic>
        <p:nvPicPr>
          <p:cNvPr id="147" name="Bildplatzhalter 6" descr="Bildplatzhalter 6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458" b="458"/>
          <a:stretch>
            <a:fillRect/>
          </a:stretch>
        </p:blipFill>
        <p:spPr>
          <a:xfrm>
            <a:off x="6921500" y="958850"/>
            <a:ext cx="1962150" cy="56515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hteck 9"/>
          <p:cNvSpPr txBox="1"/>
          <p:nvPr/>
        </p:nvSpPr>
        <p:spPr>
          <a:xfrm>
            <a:off x="446087" y="2608263"/>
            <a:ext cx="6353176" cy="350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defRPr sz="2800">
                <a:solidFill>
                  <a:schemeClr val="accent6">
                    <a:lumOff val="44000"/>
                  </a:schemeClr>
                </a:solidFill>
              </a:defRPr>
            </a:pPr>
            <a:endParaRPr dirty="0"/>
          </a:p>
          <a:p>
            <a:pPr>
              <a:defRPr sz="5400" cap="all">
                <a:solidFill>
                  <a:schemeClr val="accent6">
                    <a:lumOff val="44000"/>
                  </a:schemeClr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sz="4000" dirty="0"/>
          </a:p>
          <a:p>
            <a:pPr>
              <a:defRPr sz="5400" cap="all">
                <a:solidFill>
                  <a:schemeClr val="accent6">
                    <a:lumOff val="44000"/>
                  </a:schemeClr>
                </a:solidFill>
              </a:defRPr>
            </a:pPr>
            <a:r>
              <a:rPr sz="4000" dirty="0"/>
              <a:t>Java Hamster </a:t>
            </a:r>
            <a:r>
              <a:rPr lang="de-DE" sz="4000" dirty="0" smtClean="0"/>
              <a:t>IV</a:t>
            </a:r>
            <a:endParaRPr lang="de-DE" sz="4000" dirty="0" smtClean="0"/>
          </a:p>
          <a:p>
            <a:pPr>
              <a:defRPr sz="5400" cap="all">
                <a:solidFill>
                  <a:schemeClr val="accent6">
                    <a:lumOff val="44000"/>
                  </a:schemeClr>
                </a:solidFill>
              </a:defRPr>
            </a:pPr>
            <a:endParaRPr sz="4000" dirty="0"/>
          </a:p>
          <a:p>
            <a:pPr>
              <a:defRPr sz="5400" cap="all">
                <a:solidFill>
                  <a:schemeClr val="accent6">
                    <a:lumOff val="44000"/>
                  </a:schemeClr>
                </a:solidFill>
              </a:defRPr>
            </a:pPr>
            <a:r>
              <a:rPr sz="4000" dirty="0"/>
              <a:t>Was </a:t>
            </a:r>
            <a:r>
              <a:rPr sz="4000" dirty="0" err="1"/>
              <a:t>haben</a:t>
            </a:r>
            <a:r>
              <a:rPr sz="4000" dirty="0"/>
              <a:t> </a:t>
            </a:r>
            <a:r>
              <a:rPr sz="4000" dirty="0" err="1"/>
              <a:t>wir</a:t>
            </a:r>
            <a:r>
              <a:rPr sz="4000" dirty="0"/>
              <a:t> </a:t>
            </a:r>
            <a:r>
              <a:rPr sz="4000" dirty="0" err="1"/>
              <a:t>Heute</a:t>
            </a:r>
            <a:r>
              <a:rPr sz="4000" dirty="0"/>
              <a:t> </a:t>
            </a:r>
            <a:r>
              <a:rPr sz="4000" dirty="0" err="1"/>
              <a:t>Gelernt</a:t>
            </a:r>
            <a:r>
              <a:rPr sz="4000" dirty="0"/>
              <a:t>?</a:t>
            </a:r>
          </a:p>
        </p:txBody>
      </p:sp>
      <p:pic>
        <p:nvPicPr>
          <p:cNvPr id="150" name="Bildplatzhalter 10" descr="Bildplatzhalter 10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250" b="250"/>
          <a:stretch>
            <a:fillRect/>
          </a:stretch>
        </p:blipFill>
        <p:spPr>
          <a:xfrm>
            <a:off x="6926263" y="963612"/>
            <a:ext cx="1944688" cy="56261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platzhalter 7"/>
          <p:cNvSpPr txBox="1">
            <a:spLocks noGrp="1"/>
          </p:cNvSpPr>
          <p:nvPr>
            <p:ph type="body" idx="1"/>
          </p:nvPr>
        </p:nvSpPr>
        <p:spPr>
          <a:xfrm>
            <a:off x="457199" y="1752600"/>
            <a:ext cx="6469065" cy="47577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2200" cap="all" spc="1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/>
              <a:t>Inhalt</a:t>
            </a:r>
            <a:endParaRPr dirty="0"/>
          </a:p>
          <a:p>
            <a:r>
              <a:rPr lang="de-DE" dirty="0" smtClean="0"/>
              <a:t>Objektorientiertes Hamster-Modell</a:t>
            </a:r>
            <a:endParaRPr dirty="0"/>
          </a:p>
          <a:p>
            <a:r>
              <a:rPr lang="de-DE" dirty="0" smtClean="0"/>
              <a:t>Erzeugen </a:t>
            </a:r>
            <a:r>
              <a:rPr lang="de-DE" smtClean="0"/>
              <a:t>von Hamster-Objekten</a:t>
            </a:r>
            <a:endParaRPr dirty="0" smtClean="0"/>
          </a:p>
        </p:txBody>
      </p:sp>
      <p:pic>
        <p:nvPicPr>
          <p:cNvPr id="3" name="Bildplatzhalter 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" b="66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Fußzeilenplatzhalter 3"/>
          <p:cNvSpPr txBox="1"/>
          <p:nvPr/>
        </p:nvSpPr>
        <p:spPr>
          <a:xfrm>
            <a:off x="1289050" y="6646863"/>
            <a:ext cx="594995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000"/>
            </a:lvl1pPr>
          </a:lstStyle>
          <a:p>
            <a:r>
              <a:rPr dirty="0"/>
              <a:t>Java Hamster </a:t>
            </a:r>
            <a:r>
              <a:rPr dirty="0" smtClean="0"/>
              <a:t>I</a:t>
            </a:r>
            <a:r>
              <a:rPr lang="de-DE" dirty="0" smtClean="0"/>
              <a:t>V</a:t>
            </a:r>
            <a:r>
              <a:rPr dirty="0" smtClean="0"/>
              <a:t> </a:t>
            </a:r>
            <a:r>
              <a:rPr dirty="0"/>
              <a:t>- </a:t>
            </a:r>
            <a:r>
              <a:rPr dirty="0" err="1"/>
              <a:t>Zusammenfassung</a:t>
            </a:r>
            <a:endParaRPr dirty="0"/>
          </a:p>
        </p:txBody>
      </p:sp>
      <p:sp>
        <p:nvSpPr>
          <p:cNvPr id="162" name="Titel 6"/>
          <p:cNvSpPr txBox="1">
            <a:spLocks noGrp="1"/>
          </p:cNvSpPr>
          <p:nvPr>
            <p:ph type="title"/>
          </p:nvPr>
        </p:nvSpPr>
        <p:spPr>
          <a:xfrm>
            <a:off x="457200" y="458787"/>
            <a:ext cx="6781800" cy="368751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r>
              <a:rPr lang="de-DE" altLang="de-DE" dirty="0" smtClean="0"/>
              <a:t>Hamster </a:t>
            </a:r>
            <a:r>
              <a:rPr lang="de-DE" altLang="de-DE" dirty="0"/>
              <a:t>erzeugen</a:t>
            </a:r>
            <a:endParaRPr dirty="0"/>
          </a:p>
        </p:txBody>
      </p:sp>
      <p:sp>
        <p:nvSpPr>
          <p:cNvPr id="163" name="Inhaltsplatzhalter 1"/>
          <p:cNvSpPr txBox="1"/>
          <p:nvPr/>
        </p:nvSpPr>
        <p:spPr>
          <a:xfrm>
            <a:off x="460374" y="1366269"/>
            <a:ext cx="7866761" cy="4741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Einen Hamster erzeugen und Namen vergeben:</a:t>
            </a:r>
          </a:p>
          <a:p>
            <a:endParaRPr lang="de-DE" b="1" dirty="0"/>
          </a:p>
          <a:p>
            <a:r>
              <a:rPr lang="de-DE" b="1" dirty="0"/>
              <a:t>Hamster</a:t>
            </a:r>
            <a:r>
              <a:rPr lang="de-DE" dirty="0"/>
              <a:t> </a:t>
            </a:r>
            <a:r>
              <a:rPr lang="de-DE" dirty="0" err="1">
                <a:solidFill>
                  <a:srgbClr val="FF0000"/>
                </a:solidFill>
              </a:rPr>
              <a:t>name</a:t>
            </a:r>
            <a:r>
              <a:rPr lang="de-DE" dirty="0"/>
              <a:t> = </a:t>
            </a:r>
            <a:r>
              <a:rPr lang="de-DE" b="1" dirty="0" err="1"/>
              <a:t>new</a:t>
            </a:r>
            <a:r>
              <a:rPr lang="de-DE" b="1" dirty="0"/>
              <a:t> Hamster(</a:t>
            </a:r>
            <a:r>
              <a:rPr lang="de-DE" dirty="0">
                <a:solidFill>
                  <a:srgbClr val="FF0000"/>
                </a:solidFill>
              </a:rPr>
              <a:t>Zeile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Spalte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Blickrichtung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Körneranzahl</a:t>
            </a:r>
            <a:r>
              <a:rPr lang="de-DE" dirty="0"/>
              <a:t>);</a:t>
            </a:r>
          </a:p>
          <a:p>
            <a:endParaRPr lang="de-DE" dirty="0"/>
          </a:p>
          <a:p>
            <a:r>
              <a:rPr lang="de-DE" b="1" dirty="0"/>
              <a:t>Hamster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lara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= </a:t>
            </a:r>
            <a:r>
              <a:rPr lang="de-DE" b="1" dirty="0" err="1"/>
              <a:t>new</a:t>
            </a:r>
            <a:r>
              <a:rPr lang="de-DE" b="1" dirty="0"/>
              <a:t> Hamster(</a:t>
            </a:r>
            <a:r>
              <a:rPr lang="de-DE" dirty="0">
                <a:solidFill>
                  <a:srgbClr val="FF0000"/>
                </a:solidFill>
              </a:rPr>
              <a:t>0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0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Hamster.OST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5</a:t>
            </a:r>
            <a:r>
              <a:rPr lang="de-DE" b="1" dirty="0"/>
              <a:t>)</a:t>
            </a:r>
            <a:r>
              <a:rPr lang="de-DE" dirty="0"/>
              <a:t>;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r>
              <a:rPr lang="de-DE" b="1" dirty="0"/>
              <a:t>Blickrichtungen: </a:t>
            </a:r>
          </a:p>
          <a:p>
            <a:pPr marL="371475" lvl="2" indent="0"/>
            <a:r>
              <a:rPr lang="de-DE" sz="2200" dirty="0" err="1"/>
              <a:t>Hamster.NORD</a:t>
            </a:r>
            <a:r>
              <a:rPr lang="de-DE" sz="2200" dirty="0"/>
              <a:t>= Blickrichtung nach oben</a:t>
            </a:r>
          </a:p>
          <a:p>
            <a:pPr marL="371475" lvl="2" indent="0"/>
            <a:r>
              <a:rPr lang="de-DE" sz="2200" dirty="0"/>
              <a:t>Hamster.OST = Blickrichtung nach rechts</a:t>
            </a:r>
          </a:p>
          <a:p>
            <a:pPr marL="371475" lvl="2" indent="0"/>
            <a:r>
              <a:rPr lang="de-DE" sz="2200" dirty="0" err="1"/>
              <a:t>Hamster.SUED</a:t>
            </a:r>
            <a:r>
              <a:rPr lang="de-DE" sz="2200" dirty="0"/>
              <a:t> =Blickrichtung nach unten</a:t>
            </a:r>
          </a:p>
          <a:p>
            <a:pPr marL="371475" lvl="2" indent="0"/>
            <a:r>
              <a:rPr lang="de-DE" sz="2200" dirty="0" err="1"/>
              <a:t>Hamster.WEST</a:t>
            </a:r>
            <a:r>
              <a:rPr lang="de-DE" sz="2200" dirty="0"/>
              <a:t> = Blickrichtung nach links</a:t>
            </a:r>
          </a:p>
          <a:p>
            <a:pPr marL="371475" lvl="2" indent="0"/>
            <a:endParaRPr lang="de-DE" sz="2200" dirty="0"/>
          </a:p>
        </p:txBody>
      </p:sp>
      <p:sp>
        <p:nvSpPr>
          <p:cNvPr id="164" name="Datumsplatzhalter 2"/>
          <p:cNvSpPr txBox="1"/>
          <p:nvPr/>
        </p:nvSpPr>
        <p:spPr>
          <a:xfrm>
            <a:off x="455612" y="6675487"/>
            <a:ext cx="833438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000"/>
            </a:lvl1pPr>
          </a:lstStyle>
          <a:p>
            <a:r>
              <a:rPr dirty="0"/>
              <a:t>1</a:t>
            </a:r>
            <a:r>
              <a:rPr lang="de-DE" dirty="0"/>
              <a:t>5</a:t>
            </a:r>
            <a:r>
              <a:rPr dirty="0"/>
              <a:t>.0</a:t>
            </a:r>
            <a:r>
              <a:rPr lang="de-DE" dirty="0"/>
              <a:t>6</a:t>
            </a:r>
            <a:r>
              <a:rPr dirty="0"/>
              <a:t>.2018</a:t>
            </a:r>
          </a:p>
        </p:txBody>
      </p:sp>
      <p:sp>
        <p:nvSpPr>
          <p:cNvPr id="165" name="Foliennummernplatzhalter 4"/>
          <p:cNvSpPr txBox="1">
            <a:spLocks noGrp="1"/>
          </p:cNvSpPr>
          <p:nvPr>
            <p:ph type="sldNum" sz="quarter" idx="2"/>
          </p:nvPr>
        </p:nvSpPr>
        <p:spPr>
          <a:xfrm>
            <a:off x="8837613" y="6670675"/>
            <a:ext cx="127001" cy="1397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grpSp>
        <p:nvGrpSpPr>
          <p:cNvPr id="7" name="Gruppieren 6"/>
          <p:cNvGrpSpPr/>
          <p:nvPr/>
        </p:nvGrpSpPr>
        <p:grpSpPr>
          <a:xfrm>
            <a:off x="4669535" y="2300490"/>
            <a:ext cx="3657600" cy="1863452"/>
            <a:chOff x="0" y="-13062"/>
            <a:chExt cx="3657600" cy="1863452"/>
          </a:xfrm>
        </p:grpSpPr>
        <p:sp>
          <p:nvSpPr>
            <p:cNvPr id="8" name="Textfeld 2"/>
            <p:cNvSpPr txBox="1">
              <a:spLocks noChangeArrowheads="1"/>
            </p:cNvSpPr>
            <p:nvPr/>
          </p:nvSpPr>
          <p:spPr bwMode="auto">
            <a:xfrm>
              <a:off x="1295400" y="-13062"/>
              <a:ext cx="478790" cy="277495"/>
            </a:xfrm>
            <a:prstGeom prst="rect">
              <a:avLst/>
            </a:prstGeom>
            <a:no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lara</a:t>
              </a:r>
            </a:p>
          </p:txBody>
        </p:sp>
        <p:sp>
          <p:nvSpPr>
            <p:cNvPr id="9" name="Textfeld 2"/>
            <p:cNvSpPr txBox="1">
              <a:spLocks noChangeArrowheads="1"/>
            </p:cNvSpPr>
            <p:nvPr/>
          </p:nvSpPr>
          <p:spPr bwMode="auto">
            <a:xfrm>
              <a:off x="0" y="787400"/>
              <a:ext cx="1333500" cy="620395"/>
            </a:xfrm>
            <a:prstGeom prst="rect">
              <a:avLst/>
            </a:prstGeom>
            <a:noFill/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Kachel (0,0):</a:t>
              </a:r>
            </a:p>
            <a:p>
              <a:pPr marL="342900" marR="0" lvl="0" indent="-34290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0" lang="de-DE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Zeile=0</a:t>
              </a:r>
            </a:p>
            <a:p>
              <a:pPr marL="342900" marR="0" lvl="0" indent="-34290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Symbol" panose="05050102010706020507" pitchFamily="18" charset="2"/>
                <a:buChar char=""/>
                <a:tabLst/>
                <a:defRPr/>
              </a:pPr>
              <a:r>
                <a:rPr kumimoji="0" lang="de-DE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Spalte = 0</a:t>
              </a:r>
            </a:p>
          </p:txBody>
        </p:sp>
        <p:grpSp>
          <p:nvGrpSpPr>
            <p:cNvPr id="10" name="Gruppieren 9"/>
            <p:cNvGrpSpPr/>
            <p:nvPr/>
          </p:nvGrpSpPr>
          <p:grpSpPr>
            <a:xfrm>
              <a:off x="1403350" y="381000"/>
              <a:ext cx="2254250" cy="1469390"/>
              <a:chOff x="0" y="0"/>
              <a:chExt cx="2254250" cy="1469390"/>
            </a:xfrm>
          </p:grpSpPr>
          <p:pic>
            <p:nvPicPr>
              <p:cNvPr id="13" name="Grafik 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0" y="0"/>
                <a:ext cx="1457960" cy="1469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4" name="Textfeld 2"/>
              <p:cNvSpPr txBox="1">
                <a:spLocks noChangeArrowheads="1"/>
              </p:cNvSpPr>
              <p:nvPr/>
            </p:nvSpPr>
            <p:spPr bwMode="auto">
              <a:xfrm>
                <a:off x="730250" y="241300"/>
                <a:ext cx="381000" cy="277495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jan</a:t>
                </a:r>
              </a:p>
            </p:txBody>
          </p:sp>
          <p:cxnSp>
            <p:nvCxnSpPr>
              <p:cNvPr id="15" name="Gerade Verbindung mit Pfeil 14"/>
              <p:cNvCxnSpPr/>
              <p:nvPr/>
            </p:nvCxnSpPr>
            <p:spPr>
              <a:xfrm flipH="1">
                <a:off x="533400" y="431800"/>
                <a:ext cx="195943" cy="129903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16" name="Textfeld 2"/>
              <p:cNvSpPr txBox="1">
                <a:spLocks noChangeArrowheads="1"/>
              </p:cNvSpPr>
              <p:nvPr/>
            </p:nvSpPr>
            <p:spPr bwMode="auto">
              <a:xfrm>
                <a:off x="920750" y="800100"/>
                <a:ext cx="1333500" cy="620395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Kachel (3,2):</a:t>
                </a:r>
              </a:p>
              <a:p>
                <a:pPr marL="342900" marR="0" lvl="0" indent="-34290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mbol" panose="05050102010706020507" pitchFamily="18" charset="2"/>
                  <a:buChar char=""/>
                  <a:tabLst/>
                  <a:defRPr/>
                </a:pPr>
                <a:r>
                  <a:rPr kumimoji="0" lang="de-DE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Zeile =3</a:t>
                </a:r>
              </a:p>
              <a:p>
                <a:pPr marL="342900" marR="0" lvl="0" indent="-34290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mbol" panose="05050102010706020507" pitchFamily="18" charset="2"/>
                  <a:buChar char=""/>
                  <a:tabLst/>
                  <a:defRPr/>
                </a:pPr>
                <a:r>
                  <a:rPr kumimoji="0" lang="de-DE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Spalte = 2</a:t>
                </a:r>
              </a:p>
            </p:txBody>
          </p:sp>
          <p:cxnSp>
            <p:nvCxnSpPr>
              <p:cNvPr id="17" name="Gerade Verbindung mit Pfeil 16"/>
              <p:cNvCxnSpPr>
                <a:stCxn id="16" idx="1"/>
              </p:cNvCxnSpPr>
              <p:nvPr/>
            </p:nvCxnSpPr>
            <p:spPr>
              <a:xfrm flipH="1" flipV="1">
                <a:off x="514350" y="711200"/>
                <a:ext cx="406400" cy="399098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cxnSp>
          <p:nvCxnSpPr>
            <p:cNvPr id="11" name="Gerade Verbindung mit Pfeil 10"/>
            <p:cNvCxnSpPr/>
            <p:nvPr/>
          </p:nvCxnSpPr>
          <p:spPr>
            <a:xfrm>
              <a:off x="1536700" y="260350"/>
              <a:ext cx="43543" cy="217715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Gerade Verbindung mit Pfeil 11"/>
            <p:cNvCxnSpPr/>
            <p:nvPr/>
          </p:nvCxnSpPr>
          <p:spPr>
            <a:xfrm flipV="1">
              <a:off x="895350" y="603250"/>
              <a:ext cx="598170" cy="294005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18" name="Gruppieren 17"/>
          <p:cNvGrpSpPr/>
          <p:nvPr/>
        </p:nvGrpSpPr>
        <p:grpSpPr>
          <a:xfrm>
            <a:off x="5846276" y="4516405"/>
            <a:ext cx="1911177" cy="1853160"/>
            <a:chOff x="0" y="0"/>
            <a:chExt cx="2191721" cy="2097462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94447" y="398930"/>
              <a:ext cx="1457960" cy="146939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20" name="Gruppieren 19"/>
            <p:cNvGrpSpPr/>
            <p:nvPr/>
          </p:nvGrpSpPr>
          <p:grpSpPr>
            <a:xfrm>
              <a:off x="0" y="0"/>
              <a:ext cx="2191721" cy="2097462"/>
              <a:chOff x="0" y="0"/>
              <a:chExt cx="2191721" cy="2097462"/>
            </a:xfrm>
          </p:grpSpPr>
          <p:grpSp>
            <p:nvGrpSpPr>
              <p:cNvPr id="21" name="Gruppieren 20"/>
              <p:cNvGrpSpPr/>
              <p:nvPr/>
            </p:nvGrpSpPr>
            <p:grpSpPr>
              <a:xfrm>
                <a:off x="242047" y="0"/>
                <a:ext cx="1949674" cy="336600"/>
                <a:chOff x="0" y="0"/>
                <a:chExt cx="1949674" cy="336600"/>
              </a:xfrm>
            </p:grpSpPr>
            <p:grpSp>
              <p:nvGrpSpPr>
                <p:cNvPr id="34" name="Gruppieren 33"/>
                <p:cNvGrpSpPr/>
                <p:nvPr/>
              </p:nvGrpSpPr>
              <p:grpSpPr>
                <a:xfrm>
                  <a:off x="0" y="224118"/>
                  <a:ext cx="1626870" cy="112482"/>
                  <a:chOff x="0" y="0"/>
                  <a:chExt cx="1627415" cy="112482"/>
                </a:xfrm>
              </p:grpSpPr>
              <p:cxnSp>
                <p:nvCxnSpPr>
                  <p:cNvPr id="36" name="Gerade Verbindung mit Pfeil 35"/>
                  <p:cNvCxnSpPr/>
                  <p:nvPr/>
                </p:nvCxnSpPr>
                <p:spPr>
                  <a:xfrm>
                    <a:off x="0" y="31376"/>
                    <a:ext cx="1627415" cy="0"/>
                  </a:xfrm>
                  <a:prstGeom prst="straightConnector1">
                    <a:avLst/>
                  </a:prstGeom>
                  <a:ln w="1270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Gerader Verbinder 36"/>
                  <p:cNvCxnSpPr/>
                  <p:nvPr/>
                </p:nvCxnSpPr>
                <p:spPr>
                  <a:xfrm>
                    <a:off x="304800" y="0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Gerader Verbinder 37"/>
                  <p:cNvCxnSpPr/>
                  <p:nvPr/>
                </p:nvCxnSpPr>
                <p:spPr>
                  <a:xfrm>
                    <a:off x="466165" y="4482"/>
                    <a:ext cx="0" cy="10795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Gerader Verbinder 38"/>
                  <p:cNvCxnSpPr/>
                  <p:nvPr/>
                </p:nvCxnSpPr>
                <p:spPr>
                  <a:xfrm>
                    <a:off x="632012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Gerader Verbinder 39"/>
                  <p:cNvCxnSpPr/>
                  <p:nvPr/>
                </p:nvCxnSpPr>
                <p:spPr>
                  <a:xfrm>
                    <a:off x="797859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Gerader Verbinder 40"/>
                  <p:cNvCxnSpPr/>
                  <p:nvPr/>
                </p:nvCxnSpPr>
                <p:spPr>
                  <a:xfrm>
                    <a:off x="954741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Gerader Verbinder 41"/>
                  <p:cNvCxnSpPr/>
                  <p:nvPr/>
                </p:nvCxnSpPr>
                <p:spPr>
                  <a:xfrm>
                    <a:off x="1138518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Gerader Verbinder 42"/>
                  <p:cNvCxnSpPr/>
                  <p:nvPr/>
                </p:nvCxnSpPr>
                <p:spPr>
                  <a:xfrm>
                    <a:off x="1299880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Gerader Verbinder 43"/>
                  <p:cNvCxnSpPr/>
                  <p:nvPr/>
                </p:nvCxnSpPr>
                <p:spPr>
                  <a:xfrm>
                    <a:off x="1465729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5" name="Textfeld 2"/>
                <p:cNvSpPr txBox="1">
                  <a:spLocks noChangeArrowheads="1"/>
                </p:cNvSpPr>
                <p:nvPr/>
              </p:nvSpPr>
              <p:spPr bwMode="auto">
                <a:xfrm>
                  <a:off x="179294" y="0"/>
                  <a:ext cx="1770380" cy="27749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de-DE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0   1    2   3    4    5   6   7</a:t>
                  </a:r>
                  <a:endParaRPr lang="de-DE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2" name="Gruppieren 21"/>
              <p:cNvGrpSpPr/>
              <p:nvPr/>
            </p:nvGrpSpPr>
            <p:grpSpPr>
              <a:xfrm>
                <a:off x="0" y="255495"/>
                <a:ext cx="322872" cy="1841967"/>
                <a:chOff x="0" y="0"/>
                <a:chExt cx="322872" cy="1841967"/>
              </a:xfrm>
            </p:grpSpPr>
            <p:grpSp>
              <p:nvGrpSpPr>
                <p:cNvPr id="23" name="Gruppieren 22"/>
                <p:cNvGrpSpPr/>
                <p:nvPr/>
              </p:nvGrpSpPr>
              <p:grpSpPr>
                <a:xfrm rot="16200000" flipH="1">
                  <a:off x="-546804" y="757194"/>
                  <a:ext cx="1626870" cy="112482"/>
                  <a:chOff x="0" y="0"/>
                  <a:chExt cx="1627415" cy="112482"/>
                </a:xfrm>
              </p:grpSpPr>
              <p:cxnSp>
                <p:nvCxnSpPr>
                  <p:cNvPr id="25" name="Gerade Verbindung mit Pfeil 24"/>
                  <p:cNvCxnSpPr/>
                  <p:nvPr/>
                </p:nvCxnSpPr>
                <p:spPr>
                  <a:xfrm>
                    <a:off x="0" y="31376"/>
                    <a:ext cx="1627415" cy="0"/>
                  </a:xfrm>
                  <a:prstGeom prst="straightConnector1">
                    <a:avLst/>
                  </a:prstGeom>
                  <a:ln w="12700"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Gerader Verbinder 25"/>
                  <p:cNvCxnSpPr/>
                  <p:nvPr/>
                </p:nvCxnSpPr>
                <p:spPr>
                  <a:xfrm>
                    <a:off x="304800" y="0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Gerader Verbinder 26"/>
                  <p:cNvCxnSpPr/>
                  <p:nvPr/>
                </p:nvCxnSpPr>
                <p:spPr>
                  <a:xfrm>
                    <a:off x="466165" y="4482"/>
                    <a:ext cx="0" cy="10795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Gerader Verbinder 27"/>
                  <p:cNvCxnSpPr/>
                  <p:nvPr/>
                </p:nvCxnSpPr>
                <p:spPr>
                  <a:xfrm>
                    <a:off x="632012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Gerader Verbinder 28"/>
                  <p:cNvCxnSpPr/>
                  <p:nvPr/>
                </p:nvCxnSpPr>
                <p:spPr>
                  <a:xfrm>
                    <a:off x="797859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Gerader Verbinder 29"/>
                  <p:cNvCxnSpPr/>
                  <p:nvPr/>
                </p:nvCxnSpPr>
                <p:spPr>
                  <a:xfrm>
                    <a:off x="954741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Gerader Verbinder 30"/>
                  <p:cNvCxnSpPr/>
                  <p:nvPr/>
                </p:nvCxnSpPr>
                <p:spPr>
                  <a:xfrm>
                    <a:off x="1134034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Gerader Verbinder 31"/>
                  <p:cNvCxnSpPr/>
                  <p:nvPr/>
                </p:nvCxnSpPr>
                <p:spPr>
                  <a:xfrm>
                    <a:off x="1299877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Gerader Verbinder 32"/>
                  <p:cNvCxnSpPr/>
                  <p:nvPr/>
                </p:nvCxnSpPr>
                <p:spPr>
                  <a:xfrm>
                    <a:off x="1456761" y="4482"/>
                    <a:ext cx="0" cy="108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Textfeld 2"/>
                <p:cNvSpPr txBox="1">
                  <a:spLocks noChangeArrowheads="1"/>
                </p:cNvSpPr>
                <p:nvPr/>
              </p:nvSpPr>
              <p:spPr bwMode="auto">
                <a:xfrm>
                  <a:off x="0" y="165567"/>
                  <a:ext cx="255270" cy="1676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de-DE" sz="100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0   1   2   3   4   5   6   7</a:t>
                  </a:r>
                  <a:endParaRPr lang="de-DE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Fußzeilenplatzhalter 3"/>
          <p:cNvSpPr txBox="1"/>
          <p:nvPr/>
        </p:nvSpPr>
        <p:spPr>
          <a:xfrm>
            <a:off x="1289050" y="6646863"/>
            <a:ext cx="594995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000"/>
            </a:lvl1pPr>
          </a:lstStyle>
          <a:p>
            <a:r>
              <a:rPr dirty="0"/>
              <a:t>Java Hamster </a:t>
            </a:r>
            <a:r>
              <a:rPr dirty="0" smtClean="0"/>
              <a:t>I</a:t>
            </a:r>
            <a:r>
              <a:rPr lang="de-DE" dirty="0" smtClean="0"/>
              <a:t>V</a:t>
            </a:r>
            <a:r>
              <a:rPr dirty="0" smtClean="0"/>
              <a:t> </a:t>
            </a:r>
            <a:r>
              <a:rPr dirty="0"/>
              <a:t>- </a:t>
            </a:r>
            <a:r>
              <a:rPr dirty="0" err="1"/>
              <a:t>Zusammenfassung</a:t>
            </a:r>
            <a:endParaRPr dirty="0"/>
          </a:p>
        </p:txBody>
      </p:sp>
      <p:sp>
        <p:nvSpPr>
          <p:cNvPr id="162" name="Titel 6"/>
          <p:cNvSpPr txBox="1">
            <a:spLocks noGrp="1"/>
          </p:cNvSpPr>
          <p:nvPr>
            <p:ph type="title"/>
          </p:nvPr>
        </p:nvSpPr>
        <p:spPr>
          <a:xfrm>
            <a:off x="457200" y="458787"/>
            <a:ext cx="6781800" cy="368751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r>
              <a:rPr lang="de-DE" altLang="de-DE" dirty="0" smtClean="0"/>
              <a:t>Neue Hamster-Befehle</a:t>
            </a:r>
            <a:endParaRPr dirty="0"/>
          </a:p>
        </p:txBody>
      </p:sp>
      <p:sp>
        <p:nvSpPr>
          <p:cNvPr id="163" name="Inhaltsplatzhalter 1"/>
          <p:cNvSpPr txBox="1"/>
          <p:nvPr/>
        </p:nvSpPr>
        <p:spPr>
          <a:xfrm>
            <a:off x="460374" y="1366269"/>
            <a:ext cx="7866761" cy="47418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altLang="de-DE" dirty="0"/>
              <a:t>Neue </a:t>
            </a:r>
            <a:r>
              <a:rPr lang="de-DE" altLang="de-DE" dirty="0" smtClean="0"/>
              <a:t>Hamster-Befehle:</a:t>
            </a:r>
          </a:p>
          <a:p>
            <a:pPr eaLnBrk="1" hangingPunct="1"/>
            <a:endParaRPr lang="de-DE" altLang="de-DE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e-DE" altLang="de-DE" dirty="0" err="1"/>
              <a:t>init</a:t>
            </a:r>
            <a:r>
              <a:rPr lang="de-DE" altLang="de-DE" dirty="0"/>
              <a:t>()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e-DE" altLang="de-DE" dirty="0" err="1"/>
              <a:t>getSpalte</a:t>
            </a:r>
            <a:r>
              <a:rPr lang="de-DE" altLang="de-DE" dirty="0"/>
              <a:t>()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e-DE" altLang="de-DE" dirty="0" err="1"/>
              <a:t>getReihe</a:t>
            </a:r>
            <a:r>
              <a:rPr lang="de-DE" altLang="de-DE" dirty="0"/>
              <a:t>()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e-DE" altLang="de-DE" sz="2200" dirty="0" err="1"/>
              <a:t>getAnzahlKoerner</a:t>
            </a:r>
            <a:r>
              <a:rPr lang="de-DE" altLang="de-DE" dirty="0"/>
              <a:t>()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e-DE" altLang="de-DE" dirty="0" err="1"/>
              <a:t>getBlickrichtung</a:t>
            </a:r>
            <a:r>
              <a:rPr lang="de-DE" altLang="de-DE" dirty="0" smtClean="0"/>
              <a:t>()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de-DE" altLang="de-DE" dirty="0" smtClean="0"/>
          </a:p>
          <a:p>
            <a:pPr eaLnBrk="1" hangingPunct="1"/>
            <a:endParaRPr lang="de-DE" altLang="de-DE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de-DE" altLang="de-DE" dirty="0" smtClean="0"/>
              <a:t>Aufruf von Hamster-Befehlen:</a:t>
            </a:r>
          </a:p>
          <a:p>
            <a:pPr eaLnBrk="1" hangingPunct="1"/>
            <a:endParaRPr lang="de-DE" altLang="de-DE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e-DE" dirty="0" smtClean="0"/>
              <a:t>Hamster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lara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= </a:t>
            </a:r>
            <a:r>
              <a:rPr lang="de-DE" dirty="0" err="1"/>
              <a:t>new</a:t>
            </a:r>
            <a:r>
              <a:rPr lang="de-DE" dirty="0"/>
              <a:t> Hamster(</a:t>
            </a:r>
            <a:r>
              <a:rPr lang="de-DE" dirty="0">
                <a:solidFill>
                  <a:srgbClr val="FF0000"/>
                </a:solidFill>
              </a:rPr>
              <a:t>0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0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Hamster.OST</a:t>
            </a:r>
            <a:r>
              <a:rPr lang="de-DE" dirty="0"/>
              <a:t>, </a:t>
            </a:r>
            <a:r>
              <a:rPr lang="de-DE" dirty="0">
                <a:solidFill>
                  <a:srgbClr val="FF0000"/>
                </a:solidFill>
              </a:rPr>
              <a:t>5</a:t>
            </a:r>
            <a:r>
              <a:rPr lang="de-DE" dirty="0"/>
              <a:t>);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	</a:t>
            </a:r>
            <a:r>
              <a:rPr lang="de-DE" altLang="de-DE" dirty="0" smtClean="0"/>
              <a:t>	=&gt; </a:t>
            </a:r>
            <a:r>
              <a:rPr lang="de-DE" altLang="de-DE" dirty="0"/>
              <a:t>bspw. </a:t>
            </a:r>
            <a:r>
              <a:rPr lang="de-DE" altLang="de-DE" dirty="0" err="1">
                <a:solidFill>
                  <a:srgbClr val="FF0000"/>
                </a:solidFill>
              </a:rPr>
              <a:t>lara</a:t>
            </a:r>
            <a:r>
              <a:rPr lang="de-DE" altLang="de-DE" dirty="0" err="1"/>
              <a:t>.vor</a:t>
            </a:r>
            <a:r>
              <a:rPr lang="de-DE" altLang="de-DE" dirty="0"/>
              <a:t>();</a:t>
            </a:r>
          </a:p>
          <a:p>
            <a:pPr marL="685800" lvl="1" indent="0"/>
            <a:r>
              <a:rPr lang="de-DE" altLang="de-DE" dirty="0" smtClean="0">
                <a:solidFill>
                  <a:srgbClr val="FF0000"/>
                </a:solidFill>
              </a:rPr>
              <a:t>                     </a:t>
            </a:r>
            <a:r>
              <a:rPr lang="de-DE" altLang="de-DE" dirty="0" err="1" smtClean="0">
                <a:solidFill>
                  <a:srgbClr val="FF0000"/>
                </a:solidFill>
              </a:rPr>
              <a:t>lara.</a:t>
            </a:r>
            <a:r>
              <a:rPr lang="de-DE" altLang="de-DE" dirty="0" err="1" smtClean="0"/>
              <a:t>getReihe</a:t>
            </a:r>
            <a:r>
              <a:rPr lang="de-DE" altLang="de-DE" dirty="0" smtClean="0"/>
              <a:t>();</a:t>
            </a:r>
            <a:endParaRPr lang="de-DE" altLang="de-DE" dirty="0"/>
          </a:p>
        </p:txBody>
      </p:sp>
      <p:sp>
        <p:nvSpPr>
          <p:cNvPr id="164" name="Datumsplatzhalter 2"/>
          <p:cNvSpPr txBox="1"/>
          <p:nvPr/>
        </p:nvSpPr>
        <p:spPr>
          <a:xfrm>
            <a:off x="455612" y="6675487"/>
            <a:ext cx="833438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000"/>
            </a:lvl1pPr>
          </a:lstStyle>
          <a:p>
            <a:r>
              <a:rPr dirty="0"/>
              <a:t>1</a:t>
            </a:r>
            <a:r>
              <a:rPr lang="de-DE" dirty="0"/>
              <a:t>5</a:t>
            </a:r>
            <a:r>
              <a:rPr dirty="0"/>
              <a:t>.0</a:t>
            </a:r>
            <a:r>
              <a:rPr lang="de-DE" dirty="0"/>
              <a:t>6</a:t>
            </a:r>
            <a:r>
              <a:rPr dirty="0"/>
              <a:t>.2018</a:t>
            </a:r>
          </a:p>
        </p:txBody>
      </p:sp>
      <p:sp>
        <p:nvSpPr>
          <p:cNvPr id="165" name="Foliennummernplatzhalter 4"/>
          <p:cNvSpPr txBox="1">
            <a:spLocks noGrp="1"/>
          </p:cNvSpPr>
          <p:nvPr>
            <p:ph type="sldNum" sz="quarter" idx="2"/>
          </p:nvPr>
        </p:nvSpPr>
        <p:spPr>
          <a:xfrm>
            <a:off x="8837613" y="6670675"/>
            <a:ext cx="127001" cy="1397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51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wipe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/>
      </p:par>
    </p:tnLst>
  </p:timing>
</p:sld>
</file>

<file path=ppt/theme/theme1.xml><?xml version="1.0" encoding="utf-8"?>
<a:theme xmlns:a="http://schemas.openxmlformats.org/drawingml/2006/main" name="HE_PowerPoint_Vorlage_Allgemein_final_2017_10_26">
  <a:themeElements>
    <a:clrScheme name="HE_PowerPoint_Vorlage_Allgemein_final_2017_10_26">
      <a:dk1>
        <a:srgbClr val="002D58"/>
      </a:dk1>
      <a:lt1>
        <a:srgbClr val="585858"/>
      </a:lt1>
      <a:dk2>
        <a:srgbClr val="A7A7A7"/>
      </a:dk2>
      <a:lt2>
        <a:srgbClr val="535353"/>
      </a:lt2>
      <a:accent1>
        <a:srgbClr val="00AADC"/>
      </a:accent1>
      <a:accent2>
        <a:srgbClr val="D6EAF8"/>
      </a:accent2>
      <a:accent3>
        <a:srgbClr val="DCDCDC"/>
      </a:accent3>
      <a:accent4>
        <a:srgbClr val="D7193C"/>
      </a:accent4>
      <a:accent5>
        <a:srgbClr val="002D58"/>
      </a:accent5>
      <a:accent6>
        <a:srgbClr val="8F8F8F"/>
      </a:accent6>
      <a:hlink>
        <a:srgbClr val="0000FF"/>
      </a:hlink>
      <a:folHlink>
        <a:srgbClr val="FF00FF"/>
      </a:folHlink>
    </a:clrScheme>
    <a:fontScheme name="HE_PowerPoint_Vorlage_Allgemein_final_2017_10_2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HE_PowerPoint_Vorlage_Allgemein_final_2017_10_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5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5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HE_PowerPoint_Vorlage_Allgemein_final_2017_10_26">
  <a:themeElements>
    <a:clrScheme name="HE_PowerPoint_Vorlage_Allgemein_final_2017_10_2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ADC"/>
      </a:accent1>
      <a:accent2>
        <a:srgbClr val="D6EAF8"/>
      </a:accent2>
      <a:accent3>
        <a:srgbClr val="DCDCDC"/>
      </a:accent3>
      <a:accent4>
        <a:srgbClr val="D7193C"/>
      </a:accent4>
      <a:accent5>
        <a:srgbClr val="002D58"/>
      </a:accent5>
      <a:accent6>
        <a:srgbClr val="8F8F8F"/>
      </a:accent6>
      <a:hlink>
        <a:srgbClr val="0000FF"/>
      </a:hlink>
      <a:folHlink>
        <a:srgbClr val="FF00FF"/>
      </a:folHlink>
    </a:clrScheme>
    <a:fontScheme name="HE_PowerPoint_Vorlage_Allgemein_final_2017_10_2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HE_PowerPoint_Vorlage_Allgemein_final_2017_10_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5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5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Bildschirmpräsentation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HE_PowerPoint_Vorlage_Allgemein_final_2017_10_26</vt:lpstr>
      <vt:lpstr> </vt:lpstr>
      <vt:lpstr>PowerPoint-Präsentation</vt:lpstr>
      <vt:lpstr>PowerPoint-Präsentation</vt:lpstr>
      <vt:lpstr>Hamster erzeugen</vt:lpstr>
      <vt:lpstr>Neue Hamster-Befehle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ileli</dc:creator>
  <cp:lastModifiedBy>ileli</cp:lastModifiedBy>
  <cp:revision>15</cp:revision>
  <dcterms:modified xsi:type="dcterms:W3CDTF">2019-11-17T23:47:47Z</dcterms:modified>
</cp:coreProperties>
</file>