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1" r:id="rId2"/>
    <p:sldId id="309" r:id="rId3"/>
    <p:sldId id="313" r:id="rId4"/>
    <p:sldId id="326" r:id="rId5"/>
    <p:sldId id="324" r:id="rId6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5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7193C"/>
    <a:srgbClr val="002D58"/>
    <a:srgbClr val="00AADC"/>
    <a:srgbClr val="D6EAFF"/>
    <a:srgbClr val="DCDCDC"/>
    <a:srgbClr val="D9D9D9"/>
    <a:srgbClr val="F0F0F0"/>
    <a:srgbClr val="F0F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13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28C07C-03F2-4F1D-AB35-E2850E481A3F}" type="datetime1">
              <a:rPr lang="de-DE" altLang="de-DE"/>
              <a:pPr>
                <a:defRPr/>
              </a:pPr>
              <a:t>17.11.2019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ACC884-2677-41DA-A9EB-6E72CD1D486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796E46-CF21-42E1-B56D-44AA000BA59B}" type="datetime1">
              <a:rPr lang="de-DE" altLang="de-DE"/>
              <a:pPr>
                <a:defRPr/>
              </a:pPr>
              <a:t>17.11.2019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Mastertextformat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E26771-3B99-4F56-958D-019870ADFF1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Titelfolie">
    <p:bg>
      <p:bgPr>
        <a:gradFill rotWithShape="1">
          <a:gsLst>
            <a:gs pos="0">
              <a:srgbClr val="00AADC"/>
            </a:gs>
            <a:gs pos="64999">
              <a:srgbClr val="002D58"/>
            </a:gs>
            <a:gs pos="100000">
              <a:srgbClr val="002D58"/>
            </a:gs>
          </a:gsLst>
          <a:lin ang="183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ung 7"/>
          <p:cNvGrpSpPr/>
          <p:nvPr/>
        </p:nvGrpSpPr>
        <p:grpSpPr>
          <a:xfrm>
            <a:off x="6926335" y="0"/>
            <a:ext cx="2217667" cy="6858000"/>
            <a:chOff x="6926335" y="0"/>
            <a:chExt cx="2217667" cy="6858000"/>
          </a:xfrm>
          <a:solidFill>
            <a:schemeClr val="bg1"/>
          </a:solidFill>
        </p:grpSpPr>
        <p:sp>
          <p:nvSpPr>
            <p:cNvPr id="5" name="Rechteck 4"/>
            <p:cNvSpPr/>
            <p:nvPr/>
          </p:nvSpPr>
          <p:spPr>
            <a:xfrm>
              <a:off x="8869364" y="0"/>
              <a:ext cx="274638" cy="6858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6926335" y="1"/>
              <a:ext cx="2217665" cy="965201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6926335" y="6587067"/>
              <a:ext cx="2217665" cy="270933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8967788" y="195421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pic>
        <p:nvPicPr>
          <p:cNvPr id="10" name="Bild 14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197725" y="301625"/>
            <a:ext cx="16779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Untertitel 2"/>
          <p:cNvSpPr>
            <a:spLocks noGrp="1"/>
          </p:cNvSpPr>
          <p:nvPr>
            <p:ph type="subTitle" idx="1"/>
          </p:nvPr>
        </p:nvSpPr>
        <p:spPr>
          <a:xfrm>
            <a:off x="457200" y="3254673"/>
            <a:ext cx="6472237" cy="3069927"/>
          </a:xfrm>
          <a:prstGeom prst="rect">
            <a:avLst/>
          </a:prstGeom>
          <a:ln>
            <a:noFill/>
          </a:ln>
        </p:spPr>
        <p:txBody>
          <a:bodyPr/>
          <a:lstStyle>
            <a:lvl1pPr marL="36000" marR="0" indent="0" algn="l" defTabSz="457200" rtl="0" eaLnBrk="1" fontAlgn="auto" latinLnBrk="0" hangingPunct="1">
              <a:lnSpc>
                <a:spcPts val="1300"/>
              </a:lnSpc>
              <a:spcBef>
                <a:spcPct val="0"/>
              </a:spcBef>
              <a:spcAft>
                <a:spcPts val="0"/>
              </a:spcAft>
              <a:buClrTx/>
              <a:buSzPct val="90000"/>
              <a:buFont typeface="Lucida Grande"/>
              <a:buNone/>
              <a:tabLst/>
              <a:defRPr lang="de-DE" sz="1800" kern="1200" cap="all" spc="10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</a:p>
        </p:txBody>
      </p:sp>
      <p:sp>
        <p:nvSpPr>
          <p:cNvPr id="11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6929438" y="982133"/>
            <a:ext cx="1946884" cy="5607579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66870851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Inhaltsverzeichnis ">
    <p:bg>
      <p:bgPr>
        <a:gradFill rotWithShape="1">
          <a:gsLst>
            <a:gs pos="0">
              <a:srgbClr val="00AADC"/>
            </a:gs>
            <a:gs pos="64999">
              <a:srgbClr val="002D58"/>
            </a:gs>
            <a:gs pos="100000">
              <a:srgbClr val="002D58"/>
            </a:gs>
          </a:gsLst>
          <a:lin ang="183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ung 7"/>
          <p:cNvGrpSpPr/>
          <p:nvPr/>
        </p:nvGrpSpPr>
        <p:grpSpPr>
          <a:xfrm>
            <a:off x="6926335" y="0"/>
            <a:ext cx="2217667" cy="6858000"/>
            <a:chOff x="6926335" y="0"/>
            <a:chExt cx="2217667" cy="6858000"/>
          </a:xfrm>
          <a:solidFill>
            <a:schemeClr val="bg1"/>
          </a:solidFill>
        </p:grpSpPr>
        <p:sp>
          <p:nvSpPr>
            <p:cNvPr id="6" name="Rechteck 5"/>
            <p:cNvSpPr/>
            <p:nvPr/>
          </p:nvSpPr>
          <p:spPr>
            <a:xfrm>
              <a:off x="8869364" y="0"/>
              <a:ext cx="274638" cy="6858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6926335" y="1"/>
              <a:ext cx="2217665" cy="965201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6926335" y="6587067"/>
              <a:ext cx="2217665" cy="270933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Bild 11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197725" y="301625"/>
            <a:ext cx="16779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platzhalter 20"/>
          <p:cNvSpPr>
            <a:spLocks noGrp="1"/>
          </p:cNvSpPr>
          <p:nvPr>
            <p:ph type="body" sz="quarter" idx="13"/>
          </p:nvPr>
        </p:nvSpPr>
        <p:spPr>
          <a:xfrm>
            <a:off x="457201" y="3869267"/>
            <a:ext cx="6290732" cy="26416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514350" indent="-514350">
              <a:buFont typeface="Wingdings" charset="2"/>
              <a:buAutoNum type="arabicPlain"/>
              <a:defRPr sz="2800" baseline="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800">
                <a:solidFill>
                  <a:schemeClr val="bg1"/>
                </a:solidFill>
              </a:defRPr>
            </a:lvl4pPr>
            <a:lvl5pPr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9" name="Titel 7"/>
          <p:cNvSpPr>
            <a:spLocks noGrp="1"/>
          </p:cNvSpPr>
          <p:nvPr>
            <p:ph type="title"/>
          </p:nvPr>
        </p:nvSpPr>
        <p:spPr>
          <a:xfrm>
            <a:off x="457201" y="3500364"/>
            <a:ext cx="6290732" cy="368903"/>
          </a:xfrm>
          <a:prstGeom prst="rect">
            <a:avLst/>
          </a:prstGeom>
        </p:spPr>
        <p:txBody>
          <a:bodyPr>
            <a:normAutofit/>
          </a:bodyPr>
          <a:lstStyle>
            <a:lvl1pPr marL="36000" indent="0">
              <a:defRPr sz="1800" spc="1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2" name="Bildplatzhalter 20"/>
          <p:cNvSpPr>
            <a:spLocks noGrp="1"/>
          </p:cNvSpPr>
          <p:nvPr>
            <p:ph type="pic" sz="quarter" idx="14"/>
          </p:nvPr>
        </p:nvSpPr>
        <p:spPr>
          <a:xfrm>
            <a:off x="6925733" y="963613"/>
            <a:ext cx="1945216" cy="5626099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0561464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Kapiteltrenner und besondere Inhalte">
    <p:bg>
      <p:bgPr>
        <a:gradFill rotWithShape="1">
          <a:gsLst>
            <a:gs pos="0">
              <a:srgbClr val="00AADC"/>
            </a:gs>
            <a:gs pos="64999">
              <a:srgbClr val="002D58"/>
            </a:gs>
            <a:gs pos="100000">
              <a:srgbClr val="002D58"/>
            </a:gs>
          </a:gsLst>
          <a:lin ang="183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ung 7"/>
          <p:cNvGrpSpPr/>
          <p:nvPr/>
        </p:nvGrpSpPr>
        <p:grpSpPr>
          <a:xfrm>
            <a:off x="6926335" y="0"/>
            <a:ext cx="2217667" cy="6858000"/>
            <a:chOff x="6926335" y="0"/>
            <a:chExt cx="2217667" cy="6858000"/>
          </a:xfrm>
          <a:solidFill>
            <a:schemeClr val="bg1"/>
          </a:solidFill>
        </p:grpSpPr>
        <p:sp>
          <p:nvSpPr>
            <p:cNvPr id="4" name="Rechteck 3"/>
            <p:cNvSpPr/>
            <p:nvPr/>
          </p:nvSpPr>
          <p:spPr>
            <a:xfrm>
              <a:off x="8869364" y="0"/>
              <a:ext cx="274638" cy="6858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5" name="Rechteck 4"/>
            <p:cNvSpPr/>
            <p:nvPr/>
          </p:nvSpPr>
          <p:spPr>
            <a:xfrm>
              <a:off x="6926335" y="1"/>
              <a:ext cx="2217665" cy="965201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6926335" y="6587067"/>
              <a:ext cx="2217665" cy="270933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Rechteck 6"/>
          <p:cNvSpPr/>
          <p:nvPr/>
        </p:nvSpPr>
        <p:spPr>
          <a:xfrm>
            <a:off x="9275763" y="-211138"/>
            <a:ext cx="271462" cy="26987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8" name="Bild 14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197725" y="301625"/>
            <a:ext cx="16779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7967663" y="6680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sp>
        <p:nvSpPr>
          <p:cNvPr id="12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6929438" y="963613"/>
            <a:ext cx="1941511" cy="5626099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62226952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Text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7412038" y="6646863"/>
            <a:ext cx="1730375" cy="211137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8966200" y="0"/>
            <a:ext cx="177800" cy="6799263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7412038" y="0"/>
            <a:ext cx="1731962" cy="771525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8" name="Bild 10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586663" y="257175"/>
            <a:ext cx="1311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63549" y="1175567"/>
            <a:ext cx="6775389" cy="39581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D7193C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Titelplatzhalter 1"/>
          <p:cNvSpPr>
            <a:spLocks noGrp="1"/>
          </p:cNvSpPr>
          <p:nvPr>
            <p:ph type="title"/>
          </p:nvPr>
        </p:nvSpPr>
        <p:spPr>
          <a:xfrm>
            <a:off x="457200" y="458081"/>
            <a:ext cx="6781800" cy="707304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6" name="Inhaltsplatzhalter 35"/>
          <p:cNvSpPr>
            <a:spLocks noGrp="1"/>
          </p:cNvSpPr>
          <p:nvPr>
            <p:ph sz="quarter" idx="21"/>
          </p:nvPr>
        </p:nvSpPr>
        <p:spPr>
          <a:xfrm>
            <a:off x="463550" y="1697566"/>
            <a:ext cx="6775450" cy="4741333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70F78-64E4-49E4-93FF-BB9367F6899D}" type="datetime1">
              <a:rPr lang="de-DE" altLang="de-DE"/>
              <a:pPr>
                <a:defRPr/>
              </a:pPr>
              <a:t>17.11.2019</a:t>
            </a:fld>
            <a:endParaRPr lang="hr-HR" altLang="de-DE"/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Titel des Vortrages im Master einfügen</a:t>
            </a: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fld id="{A49A4587-AAEA-4058-BD67-0485D32EFA4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2341635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Text-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7412038" y="6646863"/>
            <a:ext cx="1730375" cy="211137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966200" y="0"/>
            <a:ext cx="177800" cy="6799263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412038" y="0"/>
            <a:ext cx="1731962" cy="771525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9" name="Bild 10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586663" y="257175"/>
            <a:ext cx="1311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7413626" y="771706"/>
            <a:ext cx="1550318" cy="5906294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63549" y="1175567"/>
            <a:ext cx="6775389" cy="3958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Titelplatzhalter 1"/>
          <p:cNvSpPr>
            <a:spLocks noGrp="1"/>
          </p:cNvSpPr>
          <p:nvPr>
            <p:ph type="title"/>
          </p:nvPr>
        </p:nvSpPr>
        <p:spPr>
          <a:xfrm>
            <a:off x="457200" y="458081"/>
            <a:ext cx="6781800" cy="707304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6" name="Inhaltsplatzhalter 35"/>
          <p:cNvSpPr>
            <a:spLocks noGrp="1"/>
          </p:cNvSpPr>
          <p:nvPr>
            <p:ph sz="quarter" idx="21"/>
          </p:nvPr>
        </p:nvSpPr>
        <p:spPr>
          <a:xfrm>
            <a:off x="463550" y="1697566"/>
            <a:ext cx="6775450" cy="474133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ABDD6-198D-4D8D-A342-77BD4666DB87}" type="datetime1">
              <a:rPr lang="de-DE" altLang="de-DE"/>
              <a:pPr>
                <a:defRPr/>
              </a:pPr>
              <a:t>17.11.2019</a:t>
            </a:fld>
            <a:endParaRPr lang="hr-HR" altLang="de-DE"/>
          </a:p>
        </p:txBody>
      </p:sp>
      <p:sp>
        <p:nvSpPr>
          <p:cNvPr id="11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Titel des Vortrages im Master einfügen</a:t>
            </a:r>
          </a:p>
        </p:txBody>
      </p:sp>
      <p:sp>
        <p:nvSpPr>
          <p:cNvPr id="14" name="Foliennummernplatzhalter 4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fld id="{FBE52471-A055-4E4A-BF5C-805D1E3AC2D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61547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Bildvor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7412038" y="6646863"/>
            <a:ext cx="1730375" cy="211137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8966200" y="0"/>
            <a:ext cx="177800" cy="6799263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412038" y="0"/>
            <a:ext cx="1731962" cy="771525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5" name="Bild 10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586663" y="257175"/>
            <a:ext cx="1311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platzhalter 2"/>
          <p:cNvSpPr>
            <a:spLocks noGrp="1"/>
          </p:cNvSpPr>
          <p:nvPr>
            <p:ph idx="1"/>
          </p:nvPr>
        </p:nvSpPr>
        <p:spPr>
          <a:xfrm>
            <a:off x="464104" y="1670050"/>
            <a:ext cx="8258761" cy="522005"/>
          </a:xfrm>
          <a:prstGeom prst="rect">
            <a:avLst/>
          </a:prstGeom>
        </p:spPr>
        <p:txBody>
          <a:bodyPr tIns="45720" rtlCol="0">
            <a:normAutofit/>
          </a:bodyPr>
          <a:lstStyle>
            <a:lvl1pPr marL="0" indent="0">
              <a:buNone/>
              <a:defRPr/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6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6075139" y="2208404"/>
            <a:ext cx="2647726" cy="3436250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7" name="Bildplatzhalter 20"/>
          <p:cNvSpPr>
            <a:spLocks noGrp="1"/>
          </p:cNvSpPr>
          <p:nvPr>
            <p:ph type="pic" sz="quarter" idx="18"/>
          </p:nvPr>
        </p:nvSpPr>
        <p:spPr>
          <a:xfrm>
            <a:off x="3275856" y="2208404"/>
            <a:ext cx="2647726" cy="3436250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8" name="Bildplatzhalter 20"/>
          <p:cNvSpPr>
            <a:spLocks noGrp="1"/>
          </p:cNvSpPr>
          <p:nvPr>
            <p:ph type="pic" sz="quarter" idx="19"/>
          </p:nvPr>
        </p:nvSpPr>
        <p:spPr>
          <a:xfrm>
            <a:off x="467544" y="2208404"/>
            <a:ext cx="2647726" cy="3436250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9" name="Textplatzhalter 2"/>
          <p:cNvSpPr>
            <a:spLocks noGrp="1"/>
          </p:cNvSpPr>
          <p:nvPr>
            <p:ph idx="20"/>
          </p:nvPr>
        </p:nvSpPr>
        <p:spPr>
          <a:xfrm>
            <a:off x="464105" y="5646992"/>
            <a:ext cx="2651166" cy="199140"/>
          </a:xfrm>
          <a:prstGeom prst="rect">
            <a:avLst/>
          </a:prstGeom>
        </p:spPr>
        <p:txBody>
          <a:bodyPr tIns="45720" rtlCol="0">
            <a:noAutofit/>
          </a:bodyPr>
          <a:lstStyle>
            <a:lvl1pPr marL="0" indent="0">
              <a:buNone/>
              <a:defRPr sz="1200"/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2" name="Textplatzhalter 2"/>
          <p:cNvSpPr>
            <a:spLocks noGrp="1"/>
          </p:cNvSpPr>
          <p:nvPr>
            <p:ph idx="21"/>
          </p:nvPr>
        </p:nvSpPr>
        <p:spPr>
          <a:xfrm>
            <a:off x="3283226" y="5646992"/>
            <a:ext cx="2651166" cy="199140"/>
          </a:xfrm>
          <a:prstGeom prst="rect">
            <a:avLst/>
          </a:prstGeom>
        </p:spPr>
        <p:txBody>
          <a:bodyPr tIns="45720" rtlCol="0">
            <a:noAutofit/>
          </a:bodyPr>
          <a:lstStyle>
            <a:lvl1pPr marL="0" indent="0">
              <a:buNone/>
              <a:defRPr sz="1200"/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idx="22"/>
          </p:nvPr>
        </p:nvSpPr>
        <p:spPr>
          <a:xfrm>
            <a:off x="6084168" y="5646992"/>
            <a:ext cx="2651166" cy="199140"/>
          </a:xfrm>
          <a:prstGeom prst="rect">
            <a:avLst/>
          </a:prstGeom>
        </p:spPr>
        <p:txBody>
          <a:bodyPr tIns="45720" rtlCol="0">
            <a:noAutofit/>
          </a:bodyPr>
          <a:lstStyle>
            <a:lvl1pPr marL="0" indent="0">
              <a:buNone/>
              <a:defRPr sz="1200"/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2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63549" y="1175567"/>
            <a:ext cx="6775389" cy="3958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3" name="Titelplatzhalter 1"/>
          <p:cNvSpPr>
            <a:spLocks noGrp="1"/>
          </p:cNvSpPr>
          <p:nvPr>
            <p:ph type="title"/>
          </p:nvPr>
        </p:nvSpPr>
        <p:spPr>
          <a:xfrm>
            <a:off x="457200" y="458081"/>
            <a:ext cx="6781800" cy="707304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20" name="Datumsplatzhalter 1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56A2C-E933-42DD-8223-D1A12609D2B5}" type="datetime1">
              <a:rPr lang="de-DE" altLang="de-DE"/>
              <a:pPr>
                <a:defRPr/>
              </a:pPr>
              <a:t>17.11.2019</a:t>
            </a:fld>
            <a:endParaRPr lang="hr-HR" altLang="de-DE"/>
          </a:p>
        </p:txBody>
      </p:sp>
      <p:sp>
        <p:nvSpPr>
          <p:cNvPr id="21" name="Fußzeilenplatzhalter 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Titel des Vortrages im Master einfügen</a:t>
            </a:r>
          </a:p>
        </p:txBody>
      </p:sp>
      <p:sp>
        <p:nvSpPr>
          <p:cNvPr id="23" name="Foliennummernplatzhalt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BBC24E7F-445C-496C-B182-0E0474B8044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5230734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 rotes Textfeld v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ung 7"/>
          <p:cNvGrpSpPr>
            <a:grpSpLocks/>
          </p:cNvGrpSpPr>
          <p:nvPr/>
        </p:nvGrpSpPr>
        <p:grpSpPr bwMode="auto">
          <a:xfrm>
            <a:off x="7412038" y="0"/>
            <a:ext cx="1731962" cy="6858000"/>
            <a:chOff x="7411539" y="0"/>
            <a:chExt cx="1732461" cy="6858000"/>
          </a:xfrm>
        </p:grpSpPr>
        <p:sp>
          <p:nvSpPr>
            <p:cNvPr id="8" name="Rechteck 7"/>
            <p:cNvSpPr>
              <a:spLocks/>
            </p:cNvSpPr>
            <p:nvPr/>
          </p:nvSpPr>
          <p:spPr>
            <a:xfrm>
              <a:off x="7411539" y="6646863"/>
              <a:ext cx="1730874" cy="211137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9" name="Rechteck 8"/>
            <p:cNvSpPr/>
            <p:nvPr/>
          </p:nvSpPr>
          <p:spPr>
            <a:xfrm>
              <a:off x="8966149" y="0"/>
              <a:ext cx="177851" cy="6799263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10" name="Rechteck 9"/>
            <p:cNvSpPr/>
            <p:nvPr/>
          </p:nvSpPr>
          <p:spPr>
            <a:xfrm>
              <a:off x="7411539" y="0"/>
              <a:ext cx="1732461" cy="771525"/>
            </a:xfrm>
            <a:prstGeom prst="rect">
              <a:avLst/>
            </a:prstGeom>
            <a:solidFill>
              <a:srgbClr val="DCDC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pic>
          <p:nvPicPr>
            <p:cNvPr id="12" name="Bild 11" descr="Claim_HSE_grau_CMYK_D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" b="30695"/>
            <a:stretch>
              <a:fillRect/>
            </a:stretch>
          </p:blipFill>
          <p:spPr bwMode="auto">
            <a:xfrm>
              <a:off x="7586524" y="257751"/>
              <a:ext cx="1311693" cy="342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Bildplatzhalter 20"/>
          <p:cNvSpPr>
            <a:spLocks noGrp="1"/>
          </p:cNvSpPr>
          <p:nvPr>
            <p:ph type="pic" sz="quarter" idx="18"/>
          </p:nvPr>
        </p:nvSpPr>
        <p:spPr>
          <a:xfrm>
            <a:off x="0" y="1564176"/>
            <a:ext cx="8965450" cy="4196606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1" name="Textplatzhalter 2"/>
          <p:cNvSpPr>
            <a:spLocks noGrp="1"/>
          </p:cNvSpPr>
          <p:nvPr>
            <p:ph idx="1"/>
          </p:nvPr>
        </p:nvSpPr>
        <p:spPr>
          <a:xfrm>
            <a:off x="464104" y="2976567"/>
            <a:ext cx="6462231" cy="2391300"/>
          </a:xfrm>
          <a:prstGeom prst="rect">
            <a:avLst/>
          </a:prstGeom>
          <a:solidFill>
            <a:schemeClr val="tx2">
              <a:alpha val="85000"/>
            </a:schemeClr>
          </a:solidFill>
        </p:spPr>
        <p:txBody>
          <a:bodyPr tIns="45720" rtlCol="0">
            <a:normAutofit/>
          </a:bodyPr>
          <a:lstStyle>
            <a:lvl1pPr marL="180000" indent="0">
              <a:buNone/>
              <a:defRPr>
                <a:solidFill>
                  <a:schemeClr val="bg1"/>
                </a:solidFill>
              </a:defRPr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idx="19"/>
          </p:nvPr>
        </p:nvSpPr>
        <p:spPr>
          <a:xfrm>
            <a:off x="455637" y="5882182"/>
            <a:ext cx="2651166" cy="199140"/>
          </a:xfrm>
          <a:prstGeom prst="rect">
            <a:avLst/>
          </a:prstGeom>
        </p:spPr>
        <p:txBody>
          <a:bodyPr tIns="45720" rtlCol="0">
            <a:noAutofit/>
          </a:bodyPr>
          <a:lstStyle>
            <a:lvl1pPr marL="0" indent="0">
              <a:buNone/>
              <a:defRPr sz="1200"/>
            </a:lvl1pPr>
            <a:lvl2pPr>
              <a:defRPr lang="de-DE" sz="2000" kern="1200" dirty="0" smtClean="0">
                <a:solidFill>
                  <a:srgbClr val="002D5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63549" y="1175567"/>
            <a:ext cx="6775389" cy="3958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457200" y="458081"/>
            <a:ext cx="6781800" cy="707304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3" name="Datumsplatzhalter 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BB369-313C-4081-A74D-8EB5F7D9609C}" type="datetime1">
              <a:rPr lang="de-DE" altLang="de-DE"/>
              <a:pPr>
                <a:defRPr/>
              </a:pPr>
              <a:t>17.11.2019</a:t>
            </a:fld>
            <a:endParaRPr lang="hr-HR" altLang="de-DE"/>
          </a:p>
        </p:txBody>
      </p:sp>
      <p:sp>
        <p:nvSpPr>
          <p:cNvPr id="14" name="Fußzeilenplatzhalt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Titel des Vortrages im Master einfügen</a:t>
            </a:r>
          </a:p>
        </p:txBody>
      </p:sp>
      <p:sp>
        <p:nvSpPr>
          <p:cNvPr id="15" name="Foliennummernplatzhalt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EB7AAA1A-3745-4AC7-AAEE-98799B83F71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0207304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_Inha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8966200" y="0"/>
            <a:ext cx="177800" cy="6799263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7412038" y="0"/>
            <a:ext cx="1731962" cy="771525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412038" y="6646863"/>
            <a:ext cx="1730375" cy="211137"/>
          </a:xfrm>
          <a:prstGeom prst="rect">
            <a:avLst/>
          </a:prstGeom>
          <a:solidFill>
            <a:srgbClr val="DCDC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9" name="Bild 10" descr="Claim_HSE_grau_CMYK_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0695"/>
          <a:stretch>
            <a:fillRect/>
          </a:stretch>
        </p:blipFill>
        <p:spPr bwMode="auto">
          <a:xfrm>
            <a:off x="7586663" y="257175"/>
            <a:ext cx="1311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7411539" y="776732"/>
            <a:ext cx="1552406" cy="5870223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4" name="SmartArt-Platzhalter 3"/>
          <p:cNvSpPr>
            <a:spLocks noGrp="1"/>
          </p:cNvSpPr>
          <p:nvPr>
            <p:ph type="dgm" sz="quarter" idx="17"/>
          </p:nvPr>
        </p:nvSpPr>
        <p:spPr>
          <a:xfrm>
            <a:off x="457200" y="1670050"/>
            <a:ext cx="6756400" cy="47688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Klicken Sie auf das Symbol, um die SmartArt-Grafik hinzuzufügen</a:t>
            </a:r>
            <a:endParaRPr lang="de-DE" noProof="0" dirty="0"/>
          </a:p>
        </p:txBody>
      </p:sp>
      <p:sp>
        <p:nvSpPr>
          <p:cNvPr id="24" name="Textplatzhalter 3"/>
          <p:cNvSpPr>
            <a:spLocks noGrp="1"/>
          </p:cNvSpPr>
          <p:nvPr>
            <p:ph type="body" sz="quarter" idx="18"/>
          </p:nvPr>
        </p:nvSpPr>
        <p:spPr>
          <a:xfrm>
            <a:off x="463549" y="1175567"/>
            <a:ext cx="6775389" cy="3958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7193C"/>
                </a:solidFill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5" name="Titelplatzhalter 1"/>
          <p:cNvSpPr>
            <a:spLocks noGrp="1"/>
          </p:cNvSpPr>
          <p:nvPr>
            <p:ph type="title"/>
          </p:nvPr>
        </p:nvSpPr>
        <p:spPr>
          <a:xfrm>
            <a:off x="457200" y="458081"/>
            <a:ext cx="6781800" cy="707304"/>
          </a:xfrm>
          <a:prstGeom prst="rect">
            <a:avLst/>
          </a:prstGeom>
          <a:noFill/>
        </p:spPr>
        <p:txBody>
          <a:bodyPr vert="horz" wrap="square" lIns="0" tIns="36000" rIns="91440" bIns="0" rtlCol="0" anchor="t">
            <a:spAutoFit/>
          </a:bodyPr>
          <a:lstStyle>
            <a:lvl1pPr>
              <a:lnSpc>
                <a:spcPct val="9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0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29C50-22A7-43DC-B9AE-54E5EA2971D9}" type="datetime1">
              <a:rPr lang="de-DE" altLang="de-DE"/>
              <a:pPr>
                <a:defRPr/>
              </a:pPr>
              <a:t>17.11.2019</a:t>
            </a:fld>
            <a:endParaRPr lang="hr-HR" altLang="de-DE"/>
          </a:p>
        </p:txBody>
      </p:sp>
      <p:sp>
        <p:nvSpPr>
          <p:cNvPr id="11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Titel des Vortrages im Master einfügen</a:t>
            </a:r>
          </a:p>
        </p:txBody>
      </p:sp>
      <p:sp>
        <p:nvSpPr>
          <p:cNvPr id="13" name="Foliennummernplatzhalt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640CBD07-D804-4492-B472-E87421E11E8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3698918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_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ung 7"/>
          <p:cNvGrpSpPr>
            <a:grpSpLocks/>
          </p:cNvGrpSpPr>
          <p:nvPr/>
        </p:nvGrpSpPr>
        <p:grpSpPr bwMode="auto">
          <a:xfrm>
            <a:off x="7412038" y="0"/>
            <a:ext cx="1731962" cy="6858000"/>
            <a:chOff x="7411539" y="0"/>
            <a:chExt cx="1732461" cy="6858000"/>
          </a:xfrm>
        </p:grpSpPr>
        <p:sp>
          <p:nvSpPr>
            <p:cNvPr id="5" name="Rechteck 4"/>
            <p:cNvSpPr/>
            <p:nvPr/>
          </p:nvSpPr>
          <p:spPr>
            <a:xfrm>
              <a:off x="8966149" y="0"/>
              <a:ext cx="177851" cy="67992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7411539" y="0"/>
              <a:ext cx="1732461" cy="7715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7411539" y="6646863"/>
              <a:ext cx="1730874" cy="2111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schemeClr val="bg1"/>
                </a:solidFill>
              </a:endParaRPr>
            </a:p>
          </p:txBody>
        </p:sp>
        <p:pic>
          <p:nvPicPr>
            <p:cNvPr id="8" name="Bild 11" descr="Claim_HSE_grau_CMYK_D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" b="30695"/>
            <a:stretch>
              <a:fillRect/>
            </a:stretch>
          </p:blipFill>
          <p:spPr bwMode="auto">
            <a:xfrm>
              <a:off x="7586524" y="257751"/>
              <a:ext cx="1311693" cy="342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83401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457199" y="382825"/>
            <a:ext cx="6781799" cy="889062"/>
          </a:xfrm>
          <a:prstGeom prst="rect">
            <a:avLst/>
          </a:prstGeom>
          <a:solidFill>
            <a:srgbClr val="D7193C">
              <a:alpha val="85000"/>
            </a:srgbClr>
          </a:solidFill>
        </p:spPr>
        <p:txBody>
          <a:bodyPr vert="horz" wrap="square" lIns="108000" tIns="108000" rIns="91440" bIns="108000" rtlCol="0" anchor="t">
            <a:spAutoFit/>
          </a:bodyPr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4EF81-50A9-4384-A7D4-0F0782B7FB6A}" type="datetime1">
              <a:rPr lang="de-DE" altLang="de-DE"/>
              <a:pPr>
                <a:defRPr/>
              </a:pPr>
              <a:t>17.11.2019</a:t>
            </a:fld>
            <a:endParaRPr lang="hr-HR" altLang="de-DE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Titel des Vortrages im Master einfügen</a:t>
            </a: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D841736-1467-41A5-B9EE-C2FB564E277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087789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8350" y="6646863"/>
            <a:ext cx="576263" cy="211137"/>
          </a:xfrm>
          <a:prstGeom prst="rect">
            <a:avLst/>
          </a:prstGeom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2D58"/>
                </a:solidFill>
              </a:defRPr>
            </a:lvl1pPr>
          </a:lstStyle>
          <a:p>
            <a:fld id="{41DCF554-1FD6-4879-928C-C07EC3AB7CA5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5613" y="6646863"/>
            <a:ext cx="833437" cy="211137"/>
          </a:xfrm>
          <a:prstGeom prst="rect">
            <a:avLst/>
          </a:prstGeom>
        </p:spPr>
        <p:txBody>
          <a:bodyPr vert="horz" wrap="square" lIns="0" tIns="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2D58"/>
                </a:solidFill>
              </a:defRPr>
            </a:lvl1pPr>
          </a:lstStyle>
          <a:p>
            <a:pPr>
              <a:defRPr/>
            </a:pPr>
            <a:fld id="{97D7C889-0ED6-44DB-9936-9FF27685F481}" type="datetime1">
              <a:rPr lang="de-DE" altLang="de-DE"/>
              <a:pPr>
                <a:defRPr/>
              </a:pPr>
              <a:t>17.11.2019</a:t>
            </a:fld>
            <a:endParaRPr lang="hr-HR" altLang="de-DE"/>
          </a:p>
        </p:txBody>
      </p:sp>
      <p:sp>
        <p:nvSpPr>
          <p:cNvPr id="2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89050" y="6646863"/>
            <a:ext cx="5949950" cy="211137"/>
          </a:xfrm>
          <a:prstGeom prst="rect">
            <a:avLst/>
          </a:prstGeom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2D58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Titel des Vortrages im Master einfügen</a:t>
            </a:r>
          </a:p>
        </p:txBody>
      </p:sp>
      <p:sp>
        <p:nvSpPr>
          <p:cNvPr id="1029" name="Textfeld 3"/>
          <p:cNvSpPr txBox="1">
            <a:spLocks noChangeArrowheads="1"/>
          </p:cNvSpPr>
          <p:nvPr/>
        </p:nvSpPr>
        <p:spPr bwMode="auto">
          <a:xfrm>
            <a:off x="5014913" y="620871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sp>
        <p:nvSpPr>
          <p:cNvPr id="1030" name="Textplatzhalter 29"/>
          <p:cNvSpPr>
            <a:spLocks noGrp="1"/>
          </p:cNvSpPr>
          <p:nvPr>
            <p:ph type="body" idx="1"/>
          </p:nvPr>
        </p:nvSpPr>
        <p:spPr bwMode="auto">
          <a:xfrm>
            <a:off x="455613" y="1670050"/>
            <a:ext cx="6783387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31" name="Textfeld 5"/>
          <p:cNvSpPr txBox="1">
            <a:spLocks noChangeArrowheads="1"/>
          </p:cNvSpPr>
          <p:nvPr/>
        </p:nvSpPr>
        <p:spPr bwMode="auto">
          <a:xfrm>
            <a:off x="5962650" y="3492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800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125" charset="-128"/>
              </a:defRPr>
            </a:lvl9pPr>
          </a:lstStyle>
          <a:p>
            <a:pPr>
              <a:lnSpc>
                <a:spcPts val="1000"/>
              </a:lnSpc>
              <a:defRPr/>
            </a:pPr>
            <a:endParaRPr lang="de-DE" altLang="de-DE" sz="20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</p:sldLayoutIdLst>
  <p:transition spd="slow">
    <p:wipe/>
  </p:transition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 kern="1200" cap="all">
          <a:solidFill>
            <a:srgbClr val="D7193C"/>
          </a:solidFill>
          <a:latin typeface="+mj-lt"/>
          <a:ea typeface="ヒラギノ角ゴ Pro W3" pitchFamily="125" charset="-128"/>
          <a:cs typeface="+mj-cs"/>
        </a:defRPr>
      </a:lvl1pPr>
      <a:lvl2pPr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2pPr>
      <a:lvl3pPr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3pPr>
      <a:lvl4pPr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4pPr>
      <a:lvl5pPr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5pPr>
      <a:lvl6pPr marL="457200"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6pPr>
      <a:lvl7pPr marL="914400"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7pPr>
      <a:lvl8pPr marL="1371600"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8pPr>
      <a:lvl9pPr marL="1828800" algn="l" defTabSz="457200" rtl="0" eaLnBrk="1" fontAlgn="base" hangingPunct="1">
        <a:lnSpc>
          <a:spcPts val="1300"/>
        </a:lnSpc>
        <a:spcBef>
          <a:spcPct val="0"/>
        </a:spcBef>
        <a:spcAft>
          <a:spcPct val="0"/>
        </a:spcAft>
        <a:defRPr sz="2400">
          <a:solidFill>
            <a:srgbClr val="D7193C"/>
          </a:solidFill>
          <a:latin typeface="Calibri" pitchFamily="34" charset="0"/>
          <a:ea typeface="ヒラギノ角ゴ Pro W3" pitchFamily="125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ct val="0"/>
        </a:spcAft>
        <a:buSzPct val="90000"/>
        <a:buFont typeface="Lucida Grande" pitchFamily="125" charset="0"/>
        <a:defRPr sz="2200" kern="1200">
          <a:solidFill>
            <a:srgbClr val="002D58"/>
          </a:solidFill>
          <a:latin typeface="+mn-lt"/>
          <a:ea typeface="ヒラギノ角ゴ Pro W3" pitchFamily="125" charset="-128"/>
          <a:cs typeface="+mn-cs"/>
        </a:defRPr>
      </a:lvl1pPr>
      <a:lvl2pPr marL="342900" indent="-342900" algn="l" defTabSz="457200" rtl="0" eaLnBrk="1" fontAlgn="base" hangingPunct="1">
        <a:spcBef>
          <a:spcPct val="0"/>
        </a:spcBef>
        <a:spcAft>
          <a:spcPct val="0"/>
        </a:spcAft>
        <a:buSzPct val="90000"/>
        <a:buFont typeface="Lucida Grande" pitchFamily="125" charset="0"/>
        <a:buChar char="I"/>
        <a:defRPr sz="2200" kern="1200">
          <a:solidFill>
            <a:srgbClr val="002D58"/>
          </a:solidFill>
          <a:latin typeface="+mn-lt"/>
          <a:ea typeface="ヒラギノ角ゴ Pro W3" pitchFamily="125" charset="-128"/>
          <a:cs typeface="+mn-cs"/>
        </a:defRPr>
      </a:lvl2pPr>
      <a:lvl3pPr marL="714375" indent="-357188" algn="l" defTabSz="457200" rtl="0" eaLnBrk="1" fontAlgn="base" hangingPunct="1">
        <a:spcBef>
          <a:spcPct val="0"/>
        </a:spcBef>
        <a:spcAft>
          <a:spcPct val="0"/>
        </a:spcAft>
        <a:buSzPct val="90000"/>
        <a:buFont typeface="Lucida Grande" pitchFamily="125" charset="0"/>
        <a:buChar char="I"/>
        <a:defRPr kern="1200">
          <a:solidFill>
            <a:srgbClr val="002D58"/>
          </a:solidFill>
          <a:latin typeface="+mn-lt"/>
          <a:ea typeface="ヒラギノ角ゴ Pro W3" pitchFamily="125" charset="-128"/>
          <a:cs typeface="+mn-cs"/>
        </a:defRPr>
      </a:lvl3pPr>
      <a:lvl4pPr marL="1073150" indent="-358775" algn="l" defTabSz="457200" rtl="0" eaLnBrk="1" fontAlgn="base" hangingPunct="1">
        <a:spcBef>
          <a:spcPct val="0"/>
        </a:spcBef>
        <a:spcAft>
          <a:spcPct val="0"/>
        </a:spcAft>
        <a:buSzPct val="90000"/>
        <a:buFont typeface="Lucida Grande" pitchFamily="125" charset="0"/>
        <a:buChar char="I"/>
        <a:defRPr kern="1200">
          <a:solidFill>
            <a:srgbClr val="002D58"/>
          </a:solidFill>
          <a:latin typeface="+mn-lt"/>
          <a:ea typeface="ヒラギノ角ゴ Pro W3" pitchFamily="125" charset="-128"/>
          <a:cs typeface="+mn-cs"/>
        </a:defRPr>
      </a:lvl4pPr>
      <a:lvl5pPr marL="1439863" indent="-366713" algn="l" defTabSz="457200" rtl="0" eaLnBrk="1" fontAlgn="base" hangingPunct="1">
        <a:spcBef>
          <a:spcPct val="0"/>
        </a:spcBef>
        <a:spcAft>
          <a:spcPct val="0"/>
        </a:spcAft>
        <a:buSzPct val="90000"/>
        <a:buFont typeface="Lucida Grande" pitchFamily="125" charset="0"/>
        <a:buChar char="I"/>
        <a:defRPr kern="1200">
          <a:solidFill>
            <a:srgbClr val="002D58"/>
          </a:solidFill>
          <a:latin typeface="+mn-lt"/>
          <a:ea typeface="ヒラギノ角ゴ Pro W3" pitchFamily="12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" y="3254375"/>
            <a:ext cx="6472238" cy="3070225"/>
          </a:xfrm>
        </p:spPr>
        <p:txBody>
          <a:bodyPr rtlCol="0">
            <a:normAutofit/>
          </a:bodyPr>
          <a:lstStyle/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3435350"/>
            <a:ext cx="6281738" cy="401638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rgbClr val="FFFFFF"/>
                </a:solidFill>
                <a:latin typeface="Calibri Light"/>
                <a:ea typeface="+mj-ea"/>
              </a:rPr>
              <a:t/>
            </a:r>
            <a:br>
              <a:rPr lang="de-DE" dirty="0">
                <a:solidFill>
                  <a:srgbClr val="FFFFFF"/>
                </a:solidFill>
                <a:latin typeface="Calibri Light"/>
                <a:ea typeface="+mj-ea"/>
              </a:rPr>
            </a:br>
            <a:endParaRPr lang="de-DE" dirty="0">
              <a:ea typeface="+mj-ea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58788" y="4283075"/>
            <a:ext cx="6281646" cy="1280351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fld id="{86B0B9A9-9733-4CB2-B2E3-4E454EF46133}" type="datetime1">
              <a:rPr lang="de-DE" sz="2000" cap="all" spc="100" smtClean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17.11.2019</a:t>
            </a:fld>
            <a:r>
              <a:rPr lang="de-DE" sz="2000" cap="all" spc="100" dirty="0" smtClean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, Hochschule Esslingen</a:t>
            </a:r>
            <a:endParaRPr lang="de-DE" sz="2000" cap="all" spc="100" dirty="0">
              <a:solidFill>
                <a:srgbClr val="FFFFFF"/>
              </a:solidFill>
              <a:latin typeface="Calibri Light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5400" cap="all" dirty="0" smtClean="0">
                <a:solidFill>
                  <a:srgbClr val="FFFFFF"/>
                </a:solidFill>
                <a:latin typeface="Calibri"/>
                <a:ea typeface="+mn-ea"/>
                <a:cs typeface="Calibri"/>
              </a:rPr>
              <a:t>Girls‘ Digital Camps</a:t>
            </a:r>
            <a:endParaRPr lang="de-DE" sz="5400" cap="all" dirty="0">
              <a:solidFill>
                <a:srgbClr val="FFFFFF"/>
              </a:solidFill>
              <a:latin typeface="Calibri"/>
              <a:ea typeface="+mn-ea"/>
              <a:cs typeface="Calibri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cap="all" spc="100" dirty="0" smtClean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Für Schülerinnen</a:t>
            </a:r>
            <a:endParaRPr lang="de-DE" sz="2000" cap="all" spc="100" dirty="0">
              <a:solidFill>
                <a:srgbClr val="FFFFFF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12293" name="Textfeld 10"/>
          <p:cNvSpPr txBox="1">
            <a:spLocks noChangeArrowheads="1"/>
          </p:cNvSpPr>
          <p:nvPr/>
        </p:nvSpPr>
        <p:spPr bwMode="auto">
          <a:xfrm>
            <a:off x="9852025" y="5000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12294" name="Textfeld 3"/>
          <p:cNvSpPr txBox="1">
            <a:spLocks noChangeArrowheads="1"/>
          </p:cNvSpPr>
          <p:nvPr/>
        </p:nvSpPr>
        <p:spPr bwMode="auto">
          <a:xfrm>
            <a:off x="2540000" y="36242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800"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lnSpc>
                <a:spcPts val="1000"/>
              </a:lnSpc>
              <a:buSzTx/>
              <a:buFontTx/>
              <a:buNone/>
            </a:pPr>
            <a:endParaRPr lang="de-DE" altLang="de-DE" sz="2000">
              <a:solidFill>
                <a:schemeClr val="tx1"/>
              </a:solidFill>
            </a:endParaRPr>
          </a:p>
        </p:txBody>
      </p:sp>
      <p:pic>
        <p:nvPicPr>
          <p:cNvPr id="12295" name="Bildplatzhalter 6" descr="Titel_KDB2792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" b="458"/>
          <a:stretch>
            <a:fillRect/>
          </a:stretch>
        </p:blipFill>
        <p:spPr>
          <a:xfrm>
            <a:off x="6921500" y="958850"/>
            <a:ext cx="1962150" cy="5651500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57200" y="1752600"/>
            <a:ext cx="6469063" cy="4757738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de-DE" sz="2200" cap="all" spc="100" dirty="0">
                <a:solidFill>
                  <a:srgbClr val="FFFFFF"/>
                </a:solidFill>
                <a:latin typeface="Calibri Light"/>
                <a:ea typeface="+mj-ea"/>
                <a:cs typeface="+mj-cs"/>
              </a:rPr>
              <a:t>Inhalt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ea typeface="+mn-ea"/>
              </a:rPr>
              <a:t>Wiederholung Hamster III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ea typeface="+mn-ea"/>
              </a:rPr>
              <a:t>Was machen wir heute?</a:t>
            </a:r>
            <a:endParaRPr lang="de-DE" dirty="0">
              <a:ea typeface="+mn-ea"/>
            </a:endParaRPr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" b="66"/>
          <a:stretch>
            <a:fillRect/>
          </a:stretch>
        </p:blipFill>
        <p:spPr/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platzhalter 11"/>
          <p:cNvSpPr>
            <a:spLocks noGrp="1"/>
          </p:cNvSpPr>
          <p:nvPr>
            <p:ph type="body" sz="quarter" idx="17"/>
          </p:nvPr>
        </p:nvSpPr>
        <p:spPr>
          <a:xfrm>
            <a:off x="463550" y="1176338"/>
            <a:ext cx="6775450" cy="395287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Erweiterte Funktionen</a:t>
            </a:r>
          </a:p>
        </p:txBody>
      </p:sp>
      <p:sp>
        <p:nvSpPr>
          <p:cNvPr id="15363" name="Titel 10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6781800" cy="368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altLang="de-DE" cap="none" dirty="0" smtClean="0"/>
              <a:t>Wiederholung Hamster III</a:t>
            </a:r>
          </a:p>
        </p:txBody>
      </p:sp>
      <p:sp>
        <p:nvSpPr>
          <p:cNvPr id="15364" name="Inhaltsplatzhalter 12"/>
          <p:cNvSpPr>
            <a:spLocks noGrp="1"/>
          </p:cNvSpPr>
          <p:nvPr>
            <p:ph sz="quarter" idx="21"/>
          </p:nvPr>
        </p:nvSpPr>
        <p:spPr>
          <a:xfrm>
            <a:off x="463550" y="1697038"/>
            <a:ext cx="6969216" cy="4741862"/>
          </a:xfrm>
        </p:spPr>
        <p:txBody>
          <a:bodyPr/>
          <a:lstStyle/>
          <a:p>
            <a:pPr marL="342900" indent="-342900">
              <a:lnSpc>
                <a:spcPct val="170000"/>
              </a:lnSpc>
              <a:buFont typeface="Calibri" panose="020F0502020204030204" pitchFamily="34" charset="0"/>
              <a:buChar char="│"/>
              <a:defRPr sz="2200"/>
            </a:pPr>
            <a:r>
              <a:rPr lang="de-DE" dirty="0" smtClean="0"/>
              <a:t>Verschiedene Rückgabewerte</a:t>
            </a:r>
          </a:p>
          <a:p>
            <a:pPr lvl="1" indent="0">
              <a:lnSpc>
                <a:spcPct val="170000"/>
              </a:lnSpc>
              <a:buNone/>
              <a:defRPr sz="2200"/>
            </a:pPr>
            <a:endParaRPr lang="de-DE" dirty="0"/>
          </a:p>
          <a:p>
            <a:pPr lvl="2" indent="0">
              <a:spcAft>
                <a:spcPts val="600"/>
              </a:spcAft>
              <a:buNone/>
              <a:defRPr sz="2200"/>
            </a:pPr>
            <a:r>
              <a:rPr lang="de-DE" dirty="0" err="1"/>
              <a:t>int</a:t>
            </a:r>
            <a:r>
              <a:rPr lang="de-DE" dirty="0"/>
              <a:t> </a:t>
            </a:r>
            <a:r>
              <a:rPr lang="de-DE" dirty="0" err="1"/>
              <a:t>anzahlKoernerAufKachel</a:t>
            </a:r>
            <a:r>
              <a:rPr lang="de-DE" dirty="0"/>
              <a:t>() {</a:t>
            </a:r>
            <a:br>
              <a:rPr lang="de-DE" dirty="0"/>
            </a:br>
            <a:r>
              <a:rPr lang="de-DE" dirty="0"/>
              <a:t>    </a:t>
            </a:r>
            <a:r>
              <a:rPr lang="de-DE" dirty="0" err="1"/>
              <a:t>int</a:t>
            </a:r>
            <a:r>
              <a:rPr lang="de-DE" dirty="0"/>
              <a:t> </a:t>
            </a:r>
            <a:r>
              <a:rPr lang="de-DE" dirty="0" err="1"/>
              <a:t>anzahl</a:t>
            </a:r>
            <a:r>
              <a:rPr lang="de-DE" dirty="0"/>
              <a:t> = 0;</a:t>
            </a:r>
            <a:br>
              <a:rPr lang="de-DE" dirty="0"/>
            </a:br>
            <a:r>
              <a:rPr lang="de-DE" dirty="0"/>
              <a:t>    </a:t>
            </a:r>
            <a:r>
              <a:rPr lang="de-DE" dirty="0" err="1"/>
              <a:t>while</a:t>
            </a:r>
            <a:r>
              <a:rPr lang="de-DE" dirty="0"/>
              <a:t> (</a:t>
            </a:r>
            <a:r>
              <a:rPr lang="de-DE" dirty="0" err="1"/>
              <a:t>kornDa</a:t>
            </a:r>
            <a:r>
              <a:rPr lang="de-DE" dirty="0"/>
              <a:t>()) {</a:t>
            </a:r>
            <a:br>
              <a:rPr lang="de-DE" dirty="0"/>
            </a:br>
            <a:r>
              <a:rPr lang="de-DE" dirty="0"/>
              <a:t>        nimm();</a:t>
            </a:r>
            <a:br>
              <a:rPr lang="de-DE" dirty="0"/>
            </a:br>
            <a:r>
              <a:rPr lang="de-DE" dirty="0"/>
              <a:t>        </a:t>
            </a:r>
            <a:r>
              <a:rPr lang="de-DE" dirty="0" err="1"/>
              <a:t>anzahl</a:t>
            </a:r>
            <a:r>
              <a:rPr lang="de-DE" dirty="0"/>
              <a:t>++;</a:t>
            </a:r>
            <a:br>
              <a:rPr lang="de-DE" dirty="0"/>
            </a:br>
            <a:r>
              <a:rPr lang="de-DE" dirty="0"/>
              <a:t>    }</a:t>
            </a:r>
            <a:br>
              <a:rPr lang="de-DE" dirty="0"/>
            </a:br>
            <a:r>
              <a:rPr lang="de-DE" dirty="0"/>
              <a:t>    </a:t>
            </a:r>
            <a:r>
              <a:rPr lang="de-DE" dirty="0" err="1"/>
              <a:t>return</a:t>
            </a:r>
            <a:r>
              <a:rPr lang="de-DE" dirty="0"/>
              <a:t> </a:t>
            </a:r>
            <a:r>
              <a:rPr lang="de-DE" dirty="0" err="1"/>
              <a:t>anzahl</a:t>
            </a:r>
            <a:r>
              <a:rPr lang="de-DE" dirty="0"/>
              <a:t>;</a:t>
            </a:r>
          </a:p>
          <a:p>
            <a:pPr lvl="2" indent="0">
              <a:spcAft>
                <a:spcPts val="600"/>
              </a:spcAft>
              <a:buNone/>
              <a:defRPr sz="2200"/>
            </a:pPr>
            <a:r>
              <a:rPr lang="de-DE" dirty="0"/>
              <a:t>}</a:t>
            </a:r>
          </a:p>
          <a:p>
            <a:pPr lvl="1" indent="0">
              <a:lnSpc>
                <a:spcPct val="150000"/>
              </a:lnSpc>
              <a:defRPr sz="2200"/>
            </a:pPr>
            <a:endParaRPr lang="de-DE" dirty="0" smtClean="0"/>
          </a:p>
          <a:p>
            <a:pPr marL="762000">
              <a:lnSpc>
                <a:spcPct val="150000"/>
              </a:lnSpc>
              <a:spcBef>
                <a:spcPts val="1000"/>
              </a:spcBef>
              <a:defRPr sz="1400">
                <a:solidFill>
                  <a:srgbClr val="032E57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de-DE" dirty="0"/>
              <a:t>  </a:t>
            </a:r>
          </a:p>
          <a:p>
            <a:pPr eaLnBrk="1" hangingPunct="1"/>
            <a:endParaRPr lang="de-DE" altLang="de-DE" dirty="0" smtClean="0"/>
          </a:p>
        </p:txBody>
      </p:sp>
      <p:sp>
        <p:nvSpPr>
          <p:cNvPr id="15365" name="Datumsplatzhalter 2"/>
          <p:cNvSpPr>
            <a:spLocks noGrp="1"/>
          </p:cNvSpPr>
          <p:nvPr>
            <p:ph type="dt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97D7D7EF-8195-4563-9701-56AC208CAB1D}" type="datetime1">
              <a:rPr lang="de-DE" altLang="de-DE" sz="1000" smtClean="0"/>
              <a:pPr eaLnBrk="1" hangingPunct="1">
                <a:buSzTx/>
                <a:buFontTx/>
                <a:buNone/>
              </a:pPr>
              <a:t>17.11.2019</a:t>
            </a:fld>
            <a:endParaRPr lang="hr-HR" altLang="de-DE" sz="1000" dirty="0" smtClean="0"/>
          </a:p>
        </p:txBody>
      </p:sp>
      <p:sp>
        <p:nvSpPr>
          <p:cNvPr id="15367" name="Foliennummernplatzhalter 4"/>
          <p:cNvSpPr>
            <a:spLocks noGrp="1"/>
          </p:cNvSpPr>
          <p:nvPr>
            <p:ph type="sldNum" sz="quarter" idx="24"/>
          </p:nvPr>
        </p:nvSpPr>
        <p:spPr bwMode="auto">
          <a:xfrm>
            <a:off x="8388350" y="6670675"/>
            <a:ext cx="576263" cy="211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0728FC9E-C5D8-4D80-B377-CF5735975E39}" type="slidenum">
              <a:rPr lang="de-DE" altLang="de-DE" sz="1000"/>
              <a:pPr eaLnBrk="1" hangingPunct="1">
                <a:buSzTx/>
                <a:buFontTx/>
                <a:buNone/>
              </a:pPr>
              <a:t>3</a:t>
            </a:fld>
            <a:endParaRPr lang="de-DE" altLang="de-DE" sz="100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platzhalter 11"/>
          <p:cNvSpPr>
            <a:spLocks noGrp="1"/>
          </p:cNvSpPr>
          <p:nvPr>
            <p:ph type="body" sz="quarter" idx="17"/>
          </p:nvPr>
        </p:nvSpPr>
        <p:spPr>
          <a:xfrm>
            <a:off x="463550" y="1176338"/>
            <a:ext cx="6775450" cy="395287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Erweiterte Funktionen</a:t>
            </a:r>
          </a:p>
        </p:txBody>
      </p:sp>
      <p:sp>
        <p:nvSpPr>
          <p:cNvPr id="15363" name="Titel 10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6781800" cy="368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altLang="de-DE" cap="none" dirty="0" smtClean="0"/>
              <a:t>Wiederholung Hamster III</a:t>
            </a:r>
          </a:p>
        </p:txBody>
      </p:sp>
      <p:sp>
        <p:nvSpPr>
          <p:cNvPr id="15364" name="Inhaltsplatzhalter 12"/>
          <p:cNvSpPr>
            <a:spLocks noGrp="1"/>
          </p:cNvSpPr>
          <p:nvPr>
            <p:ph sz="quarter" idx="21"/>
          </p:nvPr>
        </p:nvSpPr>
        <p:spPr>
          <a:xfrm>
            <a:off x="463550" y="1697038"/>
            <a:ext cx="6969216" cy="4741862"/>
          </a:xfrm>
        </p:spPr>
        <p:txBody>
          <a:bodyPr/>
          <a:lstStyle/>
          <a:p>
            <a:pPr marL="342900" indent="-342900">
              <a:lnSpc>
                <a:spcPct val="170000"/>
              </a:lnSpc>
              <a:buFont typeface="Calibri" panose="020F0502020204030204" pitchFamily="34" charset="0"/>
              <a:buChar char="│"/>
              <a:defRPr sz="2200"/>
            </a:pPr>
            <a:r>
              <a:rPr lang="de-DE" dirty="0" smtClean="0"/>
              <a:t>Funktionen </a:t>
            </a:r>
            <a:r>
              <a:rPr lang="de-DE" dirty="0"/>
              <a:t>mit einem Übergabeparameter</a:t>
            </a:r>
          </a:p>
          <a:p>
            <a:pPr lvl="1" indent="0">
              <a:lnSpc>
                <a:spcPct val="170000"/>
              </a:lnSpc>
              <a:buNone/>
              <a:defRPr sz="2200"/>
            </a:pPr>
            <a:endParaRPr lang="de-DE" dirty="0"/>
          </a:p>
          <a:p>
            <a:pPr lvl="2" indent="0">
              <a:spcAft>
                <a:spcPts val="600"/>
              </a:spcAft>
              <a:buNone/>
              <a:defRPr sz="2200"/>
            </a:pPr>
            <a:r>
              <a:rPr lang="de-DE" dirty="0" err="1" smtClean="0"/>
              <a:t>void</a:t>
            </a:r>
            <a:r>
              <a:rPr lang="de-DE" dirty="0" smtClean="0"/>
              <a:t> </a:t>
            </a:r>
            <a:r>
              <a:rPr lang="de-DE" dirty="0" err="1"/>
              <a:t>nimmAnz</a:t>
            </a:r>
            <a:r>
              <a:rPr lang="de-DE" dirty="0"/>
              <a:t>(</a:t>
            </a:r>
            <a:r>
              <a:rPr lang="de-DE" dirty="0" err="1"/>
              <a:t>int</a:t>
            </a:r>
            <a:r>
              <a:rPr lang="de-DE" dirty="0"/>
              <a:t> </a:t>
            </a:r>
            <a:r>
              <a:rPr lang="de-DE" dirty="0" err="1"/>
              <a:t>anzahl</a:t>
            </a:r>
            <a:r>
              <a:rPr lang="de-DE" dirty="0"/>
              <a:t>) {      </a:t>
            </a:r>
          </a:p>
          <a:p>
            <a:pPr lvl="2" indent="0">
              <a:spcAft>
                <a:spcPts val="600"/>
              </a:spcAft>
              <a:buNone/>
              <a:defRPr sz="2200"/>
            </a:pPr>
            <a:r>
              <a:rPr lang="de-DE" dirty="0"/>
              <a:t>    </a:t>
            </a:r>
            <a:r>
              <a:rPr lang="de-DE" dirty="0" err="1"/>
              <a:t>while</a:t>
            </a:r>
            <a:r>
              <a:rPr lang="de-DE" dirty="0"/>
              <a:t> ((</a:t>
            </a:r>
            <a:r>
              <a:rPr lang="de-DE" dirty="0" err="1"/>
              <a:t>anzahl</a:t>
            </a:r>
            <a:r>
              <a:rPr lang="de-DE" dirty="0"/>
              <a:t> &gt; 0) &amp;&amp; </a:t>
            </a:r>
            <a:r>
              <a:rPr lang="de-DE" dirty="0" err="1"/>
              <a:t>kornDa</a:t>
            </a:r>
            <a:r>
              <a:rPr lang="de-DE" dirty="0"/>
              <a:t>()) {</a:t>
            </a:r>
          </a:p>
          <a:p>
            <a:pPr lvl="2" indent="0">
              <a:spcAft>
                <a:spcPts val="600"/>
              </a:spcAft>
              <a:buNone/>
              <a:defRPr sz="2200"/>
            </a:pPr>
            <a:r>
              <a:rPr lang="de-DE" dirty="0"/>
              <a:t>        nimm();</a:t>
            </a:r>
          </a:p>
          <a:p>
            <a:pPr lvl="2" indent="0">
              <a:spcAft>
                <a:spcPts val="600"/>
              </a:spcAft>
              <a:buNone/>
              <a:defRPr sz="2200"/>
            </a:pPr>
            <a:r>
              <a:rPr lang="de-DE" dirty="0"/>
              <a:t>        anzahl--;</a:t>
            </a:r>
          </a:p>
          <a:p>
            <a:pPr lvl="2" indent="0">
              <a:spcAft>
                <a:spcPts val="600"/>
              </a:spcAft>
              <a:buNone/>
              <a:defRPr sz="2200"/>
            </a:pPr>
            <a:r>
              <a:rPr lang="de-DE" dirty="0"/>
              <a:t>    }</a:t>
            </a:r>
          </a:p>
          <a:p>
            <a:pPr lvl="2" indent="0">
              <a:spcAft>
                <a:spcPts val="600"/>
              </a:spcAft>
              <a:buNone/>
              <a:defRPr sz="2200"/>
            </a:pPr>
            <a:r>
              <a:rPr lang="de-DE" dirty="0"/>
              <a:t>}</a:t>
            </a:r>
          </a:p>
          <a:p>
            <a:pPr lvl="1" indent="0">
              <a:lnSpc>
                <a:spcPct val="150000"/>
              </a:lnSpc>
              <a:defRPr sz="2200"/>
            </a:pPr>
            <a:endParaRPr lang="de-DE" dirty="0" smtClean="0"/>
          </a:p>
          <a:p>
            <a:pPr marL="762000">
              <a:lnSpc>
                <a:spcPct val="150000"/>
              </a:lnSpc>
              <a:spcBef>
                <a:spcPts val="1000"/>
              </a:spcBef>
              <a:defRPr sz="1400">
                <a:solidFill>
                  <a:srgbClr val="032E57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de-DE" dirty="0"/>
              <a:t>  </a:t>
            </a:r>
          </a:p>
          <a:p>
            <a:pPr eaLnBrk="1" hangingPunct="1"/>
            <a:endParaRPr lang="de-DE" altLang="de-DE" dirty="0" smtClean="0"/>
          </a:p>
        </p:txBody>
      </p:sp>
      <p:sp>
        <p:nvSpPr>
          <p:cNvPr id="15365" name="Datumsplatzhalter 2"/>
          <p:cNvSpPr>
            <a:spLocks noGrp="1"/>
          </p:cNvSpPr>
          <p:nvPr>
            <p:ph type="dt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97D7D7EF-8195-4563-9701-56AC208CAB1D}" type="datetime1">
              <a:rPr lang="de-DE" altLang="de-DE" sz="1000" smtClean="0"/>
              <a:pPr eaLnBrk="1" hangingPunct="1">
                <a:buSzTx/>
                <a:buFontTx/>
                <a:buNone/>
              </a:pPr>
              <a:t>17.11.2019</a:t>
            </a:fld>
            <a:endParaRPr lang="hr-HR" altLang="de-DE" sz="1000" dirty="0" smtClean="0"/>
          </a:p>
        </p:txBody>
      </p:sp>
      <p:sp>
        <p:nvSpPr>
          <p:cNvPr id="15367" name="Foliennummernplatzhalter 4"/>
          <p:cNvSpPr>
            <a:spLocks noGrp="1"/>
          </p:cNvSpPr>
          <p:nvPr>
            <p:ph type="sldNum" sz="quarter" idx="24"/>
          </p:nvPr>
        </p:nvSpPr>
        <p:spPr bwMode="auto">
          <a:xfrm>
            <a:off x="8388350" y="6670675"/>
            <a:ext cx="576263" cy="211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0728FC9E-C5D8-4D80-B377-CF5735975E39}" type="slidenum">
              <a:rPr lang="de-DE" altLang="de-DE" sz="1000"/>
              <a:pPr eaLnBrk="1" hangingPunct="1">
                <a:buSzTx/>
                <a:buFontTx/>
                <a:buNone/>
              </a:pPr>
              <a:t>4</a:t>
            </a:fld>
            <a:endParaRPr lang="de-DE" altLang="de-DE" sz="1000"/>
          </a:p>
        </p:txBody>
      </p:sp>
    </p:spTree>
    <p:extLst>
      <p:ext uri="{BB962C8B-B14F-4D97-AF65-F5344CB8AC3E}">
        <p14:creationId xmlns:p14="http://schemas.microsoft.com/office/powerpoint/2010/main" val="21383456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platzhalter 11"/>
          <p:cNvSpPr>
            <a:spLocks noGrp="1"/>
          </p:cNvSpPr>
          <p:nvPr>
            <p:ph type="body" sz="quarter" idx="17"/>
          </p:nvPr>
        </p:nvSpPr>
        <p:spPr>
          <a:xfrm>
            <a:off x="463550" y="1176338"/>
            <a:ext cx="6775450" cy="395287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Das </a:t>
            </a:r>
            <a:r>
              <a:rPr lang="de-DE" altLang="de-DE" smtClean="0"/>
              <a:t>objektorientierte Hamster-Modell kennenlernen</a:t>
            </a:r>
            <a:endParaRPr lang="de-DE" altLang="de-DE" dirty="0" smtClean="0"/>
          </a:p>
        </p:txBody>
      </p:sp>
      <p:sp>
        <p:nvSpPr>
          <p:cNvPr id="15363" name="Titel 10"/>
          <p:cNvSpPr>
            <a:spLocks noGrp="1"/>
          </p:cNvSpPr>
          <p:nvPr>
            <p:ph type="title"/>
          </p:nvPr>
        </p:nvSpPr>
        <p:spPr bwMode="auto">
          <a:xfrm>
            <a:off x="457200" y="458788"/>
            <a:ext cx="6781800" cy="368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altLang="de-DE" cap="none" dirty="0" smtClean="0"/>
              <a:t>Was machen wir heute?</a:t>
            </a:r>
          </a:p>
        </p:txBody>
      </p:sp>
      <p:sp>
        <p:nvSpPr>
          <p:cNvPr id="15364" name="Inhaltsplatzhalter 12"/>
          <p:cNvSpPr>
            <a:spLocks noGrp="1"/>
          </p:cNvSpPr>
          <p:nvPr>
            <p:ph sz="quarter" idx="21"/>
          </p:nvPr>
        </p:nvSpPr>
        <p:spPr>
          <a:xfrm>
            <a:off x="463550" y="1697038"/>
            <a:ext cx="6969216" cy="4741862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dirty="0" smtClean="0"/>
              <a:t>Den Hamster besser kennenlernen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de-DE" altLang="de-DE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dirty="0" smtClean="0"/>
              <a:t>Erzeugen und initialisieren von mehreren Hamstern</a:t>
            </a:r>
          </a:p>
          <a:p>
            <a:pPr eaLnBrk="1" hangingPunct="1"/>
            <a:endParaRPr lang="de-DE" altLang="de-DE" sz="22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de-DE" altLang="de-DE" dirty="0" smtClean="0"/>
              <a:t>Neue Hamster-Befehle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e-DE" altLang="de-DE" dirty="0" err="1"/>
              <a:t>i</a:t>
            </a:r>
            <a:r>
              <a:rPr lang="de-DE" altLang="de-DE" dirty="0" err="1" smtClean="0"/>
              <a:t>nit</a:t>
            </a:r>
            <a:r>
              <a:rPr lang="de-DE" altLang="de-DE" dirty="0" smtClean="0"/>
              <a:t>()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e-DE" altLang="de-DE" dirty="0" err="1" smtClean="0"/>
              <a:t>getSpalte</a:t>
            </a:r>
            <a:r>
              <a:rPr lang="de-DE" altLang="de-DE" dirty="0" smtClean="0"/>
              <a:t>()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e-DE" altLang="de-DE" dirty="0" err="1" smtClean="0"/>
              <a:t>getReihe</a:t>
            </a:r>
            <a:r>
              <a:rPr lang="de-DE" altLang="de-DE" dirty="0" smtClean="0"/>
              <a:t>()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e-DE" altLang="de-DE" dirty="0" err="1" smtClean="0"/>
              <a:t>getAnzahlKoerner</a:t>
            </a:r>
            <a:r>
              <a:rPr lang="de-DE" altLang="de-DE" dirty="0" smtClean="0"/>
              <a:t>()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e-DE" altLang="de-DE" dirty="0" err="1" smtClean="0"/>
              <a:t>getBlickrichtung</a:t>
            </a:r>
            <a:r>
              <a:rPr lang="de-DE" altLang="de-DE" dirty="0" smtClean="0"/>
              <a:t>()</a:t>
            </a:r>
          </a:p>
          <a:p>
            <a:pPr marL="342900"/>
            <a:endParaRPr lang="de-DE" alt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dirty="0"/>
              <a:t>Aufruf von </a:t>
            </a:r>
            <a:r>
              <a:rPr lang="de-DE" altLang="de-DE" dirty="0" smtClean="0"/>
              <a:t>Hamster-Befehlen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altLang="de-D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de-DE" dirty="0" smtClean="0"/>
              <a:t>Prozeduren/Funktionen</a:t>
            </a:r>
            <a:endParaRPr lang="de-DE" altLang="de-DE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de-DE" altLang="de-DE" dirty="0" smtClean="0"/>
          </a:p>
        </p:txBody>
      </p:sp>
      <p:sp>
        <p:nvSpPr>
          <p:cNvPr id="15365" name="Datumsplatzhalter 2"/>
          <p:cNvSpPr>
            <a:spLocks noGrp="1"/>
          </p:cNvSpPr>
          <p:nvPr>
            <p:ph type="dt" sz="quarter" idx="2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97D7D7EF-8195-4563-9701-56AC208CAB1D}" type="datetime1">
              <a:rPr lang="de-DE" altLang="de-DE" sz="1000" smtClean="0"/>
              <a:pPr eaLnBrk="1" hangingPunct="1">
                <a:buSzTx/>
                <a:buFontTx/>
                <a:buNone/>
              </a:pPr>
              <a:t>17.11.2019</a:t>
            </a:fld>
            <a:endParaRPr lang="hr-HR" altLang="de-DE" sz="1000" dirty="0" smtClean="0"/>
          </a:p>
        </p:txBody>
      </p:sp>
      <p:sp>
        <p:nvSpPr>
          <p:cNvPr id="15367" name="Foliennummernplatzhalter 4"/>
          <p:cNvSpPr>
            <a:spLocks noGrp="1"/>
          </p:cNvSpPr>
          <p:nvPr>
            <p:ph type="sldNum" sz="quarter" idx="24"/>
          </p:nvPr>
        </p:nvSpPr>
        <p:spPr bwMode="auto">
          <a:xfrm>
            <a:off x="8388350" y="6670675"/>
            <a:ext cx="576263" cy="211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SzPct val="90000"/>
              <a:buFont typeface="Lucida Grande" pitchFamily="125" charset="0"/>
              <a:defRPr sz="2200"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1pPr>
            <a:lvl2pPr marL="742950" indent="-285750" eaLnBrk="0" hangingPunct="0">
              <a:buSzPct val="90000"/>
              <a:buFont typeface="Lucida Grande" pitchFamily="125" charset="0"/>
              <a:buChar char="I"/>
              <a:defRPr sz="2200"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2pPr>
            <a:lvl3pPr marL="11430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3pPr>
            <a:lvl4pPr marL="16002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4pPr>
            <a:lvl5pPr marL="2057400" indent="-228600" eaLnBrk="0" hangingPunct="0"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Lucida Grande" pitchFamily="125" charset="0"/>
              <a:buChar char="I"/>
              <a:defRPr>
                <a:solidFill>
                  <a:srgbClr val="002D58"/>
                </a:solidFill>
                <a:latin typeface="Calibri" panose="020F0502020204030204" pitchFamily="34" charset="0"/>
                <a:ea typeface="ヒラギノ角ゴ Pro W3" pitchFamily="125" charset="-128"/>
              </a:defRPr>
            </a:lvl9pPr>
          </a:lstStyle>
          <a:p>
            <a:pPr eaLnBrk="1" hangingPunct="1">
              <a:buSzTx/>
              <a:buFontTx/>
              <a:buNone/>
            </a:pPr>
            <a:fld id="{0728FC9E-C5D8-4D80-B377-CF5735975E39}" type="slidenum">
              <a:rPr lang="de-DE" altLang="de-DE" sz="1000"/>
              <a:pPr eaLnBrk="1" hangingPunct="1">
                <a:buSzTx/>
                <a:buFontTx/>
                <a:buNone/>
              </a:pPr>
              <a:t>5</a:t>
            </a:fld>
            <a:endParaRPr lang="de-DE" altLang="de-DE" sz="1000"/>
          </a:p>
        </p:txBody>
      </p:sp>
    </p:spTree>
    <p:extLst>
      <p:ext uri="{BB962C8B-B14F-4D97-AF65-F5344CB8AC3E}">
        <p14:creationId xmlns:p14="http://schemas.microsoft.com/office/powerpoint/2010/main" val="4181006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_PP_Vorlage_Allgemein">
  <a:themeElements>
    <a:clrScheme name="Hochschule Esslingen 1">
      <a:dk1>
        <a:srgbClr val="002D58"/>
      </a:dk1>
      <a:lt1>
        <a:sysClr val="window" lastClr="FFFFFF"/>
      </a:lt1>
      <a:dk2>
        <a:srgbClr val="D70F3C"/>
      </a:dk2>
      <a:lt2>
        <a:srgbClr val="FFFFFF"/>
      </a:lt2>
      <a:accent1>
        <a:srgbClr val="00AADC"/>
      </a:accent1>
      <a:accent2>
        <a:srgbClr val="D6EAF8"/>
      </a:accent2>
      <a:accent3>
        <a:srgbClr val="DCDCDC"/>
      </a:accent3>
      <a:accent4>
        <a:srgbClr val="D7193C"/>
      </a:accent4>
      <a:accent5>
        <a:srgbClr val="002D58"/>
      </a:accent5>
      <a:accent6>
        <a:srgbClr val="FFFFFF"/>
      </a:accent6>
      <a:hlink>
        <a:srgbClr val="002D58"/>
      </a:hlink>
      <a:folHlink>
        <a:srgbClr val="002D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vert="horz" lIns="0" tIns="46800" rIns="91440" bIns="45720" rtlCol="0" anchor="t">
        <a:noAutofit/>
      </a:bodyPr>
      <a:lstStyle>
        <a:defPPr>
          <a:lnSpc>
            <a:spcPts val="1000"/>
          </a:lnSpc>
          <a:defRPr sz="2000" cap="none" baseline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HE_PowerPoint_Vorlage_Allgemein_final_2017_10_26</Template>
  <TotalTime>0</TotalTime>
  <Words>85</Words>
  <Application>Microsoft Office PowerPoint</Application>
  <PresentationFormat>Bildschirmpräsentation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Lucida Grande</vt:lpstr>
      <vt:lpstr>Trebuchet MS</vt:lpstr>
      <vt:lpstr>Wingdings</vt:lpstr>
      <vt:lpstr>ヒラギノ角ゴ Pro W3</vt:lpstr>
      <vt:lpstr>HE_PP_Vorlage_Allgemein</vt:lpstr>
      <vt:lpstr> </vt:lpstr>
      <vt:lpstr>PowerPoint-Präsentation</vt:lpstr>
      <vt:lpstr>Wiederholung Hamster III</vt:lpstr>
      <vt:lpstr>Wiederholung Hamster III</vt:lpstr>
      <vt:lpstr>Was machen wir heute?</vt:lpstr>
    </vt:vector>
  </TitlesOfParts>
  <Company>Hochschule Esslingen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kurzanleitung</dc:title>
  <dc:creator>ileli</dc:creator>
  <cp:lastModifiedBy>ileli</cp:lastModifiedBy>
  <cp:revision>32</cp:revision>
  <cp:lastPrinted>2017-08-03T16:49:37Z</cp:lastPrinted>
  <dcterms:created xsi:type="dcterms:W3CDTF">2019-08-22T11:58:08Z</dcterms:created>
  <dcterms:modified xsi:type="dcterms:W3CDTF">2019-11-17T20:58:34Z</dcterms:modified>
</cp:coreProperties>
</file>