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81" r:id="rId2"/>
    <p:sldId id="295" r:id="rId3"/>
    <p:sldId id="319" r:id="rId4"/>
    <p:sldId id="314" r:id="rId5"/>
    <p:sldId id="320" r:id="rId6"/>
    <p:sldId id="323" r:id="rId7"/>
  </p:sldIdLst>
  <p:sldSz cx="9144000" cy="6858000" type="screen4x3"/>
  <p:notesSz cx="6858000" cy="9144000"/>
  <p:defaultTextStyle>
    <a:defPPr>
      <a:defRPr lang="de-D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ヒラギノ角ゴ Pro W3" pitchFamily="125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ヒラギノ角ゴ Pro W3" pitchFamily="125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ヒラギノ角ゴ Pro W3" pitchFamily="125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ヒラギノ角ゴ Pro W3" pitchFamily="125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ヒラギノ角ゴ Pro W3" pitchFamily="125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ヒラギノ角ゴ Pro W3" pitchFamily="125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ヒラギノ角ゴ Pro W3" pitchFamily="125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ヒラギノ角ゴ Pro W3" pitchFamily="125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ヒラギノ角ゴ Pro W3" pitchFamily="125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193C"/>
    <a:srgbClr val="00AADC"/>
    <a:srgbClr val="002D58"/>
    <a:srgbClr val="D6EAFF"/>
    <a:srgbClr val="DCDCDC"/>
    <a:srgbClr val="D9D9D9"/>
    <a:srgbClr val="F0F0F0"/>
    <a:srgbClr val="F0F0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25" d="100"/>
          <a:sy n="125" d="100"/>
        </p:scale>
        <p:origin x="858" y="9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72C5BD9-4970-47E7-B635-36C82E7D6682}" type="datetime1">
              <a:rPr lang="de-DE" altLang="de-DE"/>
              <a:pPr>
                <a:defRPr/>
              </a:pPr>
              <a:t>12.10.2018</a:t>
            </a:fld>
            <a:endParaRPr lang="de-DE" alt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6E4117E-3B11-4543-94DE-F9D0B472EDA9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9693174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0CA913B-3B86-4D6C-B3F3-040295216E83}" type="datetime1">
              <a:rPr lang="de-DE" altLang="de-DE"/>
              <a:pPr>
                <a:defRPr/>
              </a:pPr>
              <a:t>12.10.2018</a:t>
            </a:fld>
            <a:endParaRPr lang="de-DE" alt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noProof="0"/>
              <a:t>Mastertextformat bearbeiten</a:t>
            </a:r>
          </a:p>
          <a:p>
            <a:pPr lvl="1"/>
            <a:r>
              <a:rPr lang="de-DE" altLang="de-DE" noProof="0"/>
              <a:t>Zweite Ebene</a:t>
            </a:r>
          </a:p>
          <a:p>
            <a:pPr lvl="2"/>
            <a:r>
              <a:rPr lang="de-DE" altLang="de-DE" noProof="0"/>
              <a:t>Dritte Ebene</a:t>
            </a:r>
          </a:p>
          <a:p>
            <a:pPr lvl="3"/>
            <a:r>
              <a:rPr lang="de-DE" altLang="de-DE" noProof="0"/>
              <a:t>Vierte Ebene</a:t>
            </a:r>
          </a:p>
          <a:p>
            <a:pPr lvl="4"/>
            <a:r>
              <a:rPr lang="de-DE" alt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19888A8-3674-498E-856B-D78EA55DE5AA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44608394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125" charset="-128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125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125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125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12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9888A8-3674-498E-856B-D78EA55DE5AA}" type="slidenum">
              <a:rPr lang="de-DE" altLang="de-DE" smtClean="0"/>
              <a:pPr>
                <a:defRPr/>
              </a:pPr>
              <a:t>4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4070828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_Titelfolie">
    <p:bg>
      <p:bgPr>
        <a:gradFill rotWithShape="1">
          <a:gsLst>
            <a:gs pos="0">
              <a:srgbClr val="00AADC"/>
            </a:gs>
            <a:gs pos="64999">
              <a:srgbClr val="002D58"/>
            </a:gs>
            <a:gs pos="100000">
              <a:srgbClr val="002D58"/>
            </a:gs>
          </a:gsLst>
          <a:lin ang="1836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ung 7"/>
          <p:cNvGrpSpPr/>
          <p:nvPr/>
        </p:nvGrpSpPr>
        <p:grpSpPr>
          <a:xfrm>
            <a:off x="6926335" y="0"/>
            <a:ext cx="2217667" cy="6858000"/>
            <a:chOff x="6926335" y="0"/>
            <a:chExt cx="2217667" cy="6858000"/>
          </a:xfrm>
          <a:solidFill>
            <a:schemeClr val="bg1"/>
          </a:solidFill>
        </p:grpSpPr>
        <p:sp>
          <p:nvSpPr>
            <p:cNvPr id="5" name="Rechteck 4"/>
            <p:cNvSpPr/>
            <p:nvPr/>
          </p:nvSpPr>
          <p:spPr>
            <a:xfrm>
              <a:off x="8869364" y="0"/>
              <a:ext cx="274638" cy="68580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solidFill>
                  <a:schemeClr val="bg1"/>
                </a:solidFill>
              </a:endParaRPr>
            </a:p>
          </p:txBody>
        </p:sp>
        <p:sp>
          <p:nvSpPr>
            <p:cNvPr id="6" name="Rechteck 5"/>
            <p:cNvSpPr/>
            <p:nvPr/>
          </p:nvSpPr>
          <p:spPr>
            <a:xfrm>
              <a:off x="6926335" y="1"/>
              <a:ext cx="2217665" cy="965201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solidFill>
                  <a:schemeClr val="bg1"/>
                </a:solidFill>
              </a:endParaRPr>
            </a:p>
          </p:txBody>
        </p:sp>
        <p:sp>
          <p:nvSpPr>
            <p:cNvPr id="7" name="Rechteck 6"/>
            <p:cNvSpPr/>
            <p:nvPr/>
          </p:nvSpPr>
          <p:spPr>
            <a:xfrm>
              <a:off x="6926335" y="6587067"/>
              <a:ext cx="2217665" cy="270933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Textfeld 7"/>
          <p:cNvSpPr txBox="1">
            <a:spLocks noChangeArrowheads="1"/>
          </p:cNvSpPr>
          <p:nvPr/>
        </p:nvSpPr>
        <p:spPr bwMode="auto">
          <a:xfrm>
            <a:off x="8967788" y="1954213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ヒラギノ角ゴ Pro W3" pitchFamily="125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ヒラギノ角ゴ Pro W3" pitchFamily="125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ヒラギノ角ゴ Pro W3" pitchFamily="125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ヒラギノ角ゴ Pro W3" pitchFamily="125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ヒラギノ角ゴ Pro W3" pitchFamily="125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ヒラギノ角ゴ Pro W3" pitchFamily="125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ヒラギノ角ゴ Pro W3" pitchFamily="125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ヒラギノ角ゴ Pro W3" pitchFamily="125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ヒラギノ角ゴ Pro W3" pitchFamily="125" charset="-128"/>
              </a:defRPr>
            </a:lvl9pPr>
          </a:lstStyle>
          <a:p>
            <a:pPr>
              <a:defRPr/>
            </a:pPr>
            <a:endParaRPr lang="de-DE" altLang="de-DE" dirty="0"/>
          </a:p>
        </p:txBody>
      </p:sp>
      <p:pic>
        <p:nvPicPr>
          <p:cNvPr id="10" name="Bild 14" descr="Claim_HSE_grau_CMYK_D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30695"/>
          <a:stretch>
            <a:fillRect/>
          </a:stretch>
        </p:blipFill>
        <p:spPr bwMode="auto">
          <a:xfrm>
            <a:off x="7197725" y="301625"/>
            <a:ext cx="1677988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457200" y="3254673"/>
            <a:ext cx="6472237" cy="3069927"/>
          </a:xfrm>
          <a:prstGeom prst="rect">
            <a:avLst/>
          </a:prstGeom>
          <a:ln>
            <a:noFill/>
          </a:ln>
        </p:spPr>
        <p:txBody>
          <a:bodyPr/>
          <a:lstStyle>
            <a:lvl1pPr marL="36000" marR="0" indent="0" algn="l" defTabSz="457200" rtl="0" eaLnBrk="1" fontAlgn="auto" latinLnBrk="0" hangingPunct="1">
              <a:lnSpc>
                <a:spcPts val="1300"/>
              </a:lnSpc>
              <a:spcBef>
                <a:spcPct val="0"/>
              </a:spcBef>
              <a:spcAft>
                <a:spcPts val="0"/>
              </a:spcAft>
              <a:buClrTx/>
              <a:buSzPct val="90000"/>
              <a:buFont typeface="Lucida Grande"/>
              <a:buNone/>
              <a:tabLst/>
              <a:defRPr lang="de-DE" sz="1800" kern="1200" cap="all" spc="10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Java Hamster I – </a:t>
            </a:r>
            <a:r>
              <a:rPr lang="de-DE" dirty="0" err="1"/>
              <a:t>EinFührung</a:t>
            </a:r>
            <a:endParaRPr lang="de-DE" dirty="0"/>
          </a:p>
          <a:p>
            <a:endParaRPr lang="de-DE" dirty="0"/>
          </a:p>
        </p:txBody>
      </p:sp>
      <p:sp>
        <p:nvSpPr>
          <p:cNvPr id="11" name="Bildplatzhalter 20"/>
          <p:cNvSpPr>
            <a:spLocks noGrp="1"/>
          </p:cNvSpPr>
          <p:nvPr>
            <p:ph type="pic" sz="quarter" idx="13"/>
          </p:nvPr>
        </p:nvSpPr>
        <p:spPr>
          <a:xfrm>
            <a:off x="6929438" y="982133"/>
            <a:ext cx="1946884" cy="5607579"/>
          </a:xfrm>
          <a:prstGeom prst="rect">
            <a:avLst/>
          </a:prstGeom>
          <a:ln>
            <a:noFill/>
          </a:ln>
          <a:effectLst/>
        </p:spPr>
        <p:txBody>
          <a:bodyPr rtlCol="0">
            <a:normAutofit/>
          </a:bodyPr>
          <a:lstStyle/>
          <a:p>
            <a:pPr lvl="0"/>
            <a:r>
              <a:rPr lang="de-DE" noProof="0" dirty="0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1851615153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_Inhaltsverzeichnis ">
    <p:bg>
      <p:bgPr>
        <a:gradFill rotWithShape="1">
          <a:gsLst>
            <a:gs pos="0">
              <a:srgbClr val="00AADC"/>
            </a:gs>
            <a:gs pos="64999">
              <a:srgbClr val="002D58"/>
            </a:gs>
            <a:gs pos="100000">
              <a:srgbClr val="002D58"/>
            </a:gs>
          </a:gsLst>
          <a:lin ang="1836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ierung 7"/>
          <p:cNvGrpSpPr/>
          <p:nvPr/>
        </p:nvGrpSpPr>
        <p:grpSpPr>
          <a:xfrm>
            <a:off x="6926335" y="0"/>
            <a:ext cx="2217667" cy="6858000"/>
            <a:chOff x="6926335" y="0"/>
            <a:chExt cx="2217667" cy="6858000"/>
          </a:xfrm>
          <a:solidFill>
            <a:schemeClr val="bg1"/>
          </a:solidFill>
        </p:grpSpPr>
        <p:sp>
          <p:nvSpPr>
            <p:cNvPr id="6" name="Rechteck 5"/>
            <p:cNvSpPr/>
            <p:nvPr/>
          </p:nvSpPr>
          <p:spPr>
            <a:xfrm>
              <a:off x="8869364" y="0"/>
              <a:ext cx="274638" cy="68580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solidFill>
                  <a:schemeClr val="bg1"/>
                </a:solidFill>
              </a:endParaRPr>
            </a:p>
          </p:txBody>
        </p:sp>
        <p:sp>
          <p:nvSpPr>
            <p:cNvPr id="7" name="Rechteck 6"/>
            <p:cNvSpPr/>
            <p:nvPr/>
          </p:nvSpPr>
          <p:spPr>
            <a:xfrm>
              <a:off x="6926335" y="1"/>
              <a:ext cx="2217665" cy="965201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solidFill>
                  <a:schemeClr val="bg1"/>
                </a:solidFill>
              </a:endParaRPr>
            </a:p>
          </p:txBody>
        </p:sp>
        <p:sp>
          <p:nvSpPr>
            <p:cNvPr id="8" name="Rechteck 7"/>
            <p:cNvSpPr/>
            <p:nvPr/>
          </p:nvSpPr>
          <p:spPr>
            <a:xfrm>
              <a:off x="6926335" y="6587067"/>
              <a:ext cx="2217665" cy="270933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solidFill>
                  <a:schemeClr val="bg1"/>
                </a:solidFill>
              </a:endParaRPr>
            </a:p>
          </p:txBody>
        </p:sp>
      </p:grpSp>
      <p:pic>
        <p:nvPicPr>
          <p:cNvPr id="10" name="Bild 11" descr="Claim_HSE_grau_CMYK_D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30695"/>
          <a:stretch>
            <a:fillRect/>
          </a:stretch>
        </p:blipFill>
        <p:spPr bwMode="auto">
          <a:xfrm>
            <a:off x="7197725" y="301625"/>
            <a:ext cx="1677988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platzhalter 20"/>
          <p:cNvSpPr>
            <a:spLocks noGrp="1"/>
          </p:cNvSpPr>
          <p:nvPr>
            <p:ph type="body" sz="quarter" idx="13"/>
          </p:nvPr>
        </p:nvSpPr>
        <p:spPr>
          <a:xfrm>
            <a:off x="457201" y="3869267"/>
            <a:ext cx="6290732" cy="26416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514350" indent="-514350">
              <a:buFont typeface="Wingdings" charset="2"/>
              <a:buAutoNum type="arabicPlain"/>
              <a:defRPr sz="2800" baseline="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800">
                <a:solidFill>
                  <a:schemeClr val="bg1"/>
                </a:solidFill>
              </a:defRPr>
            </a:lvl3pPr>
            <a:lvl4pPr>
              <a:defRPr sz="2800">
                <a:solidFill>
                  <a:schemeClr val="bg1"/>
                </a:solidFill>
              </a:defRPr>
            </a:lvl4pPr>
            <a:lvl5pPr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9" name="Titel 7"/>
          <p:cNvSpPr>
            <a:spLocks noGrp="1"/>
          </p:cNvSpPr>
          <p:nvPr>
            <p:ph type="title"/>
          </p:nvPr>
        </p:nvSpPr>
        <p:spPr>
          <a:xfrm>
            <a:off x="457201" y="3500364"/>
            <a:ext cx="6290732" cy="368903"/>
          </a:xfrm>
          <a:prstGeom prst="rect">
            <a:avLst/>
          </a:prstGeom>
        </p:spPr>
        <p:txBody>
          <a:bodyPr>
            <a:normAutofit/>
          </a:bodyPr>
          <a:lstStyle>
            <a:lvl1pPr marL="36000" indent="0">
              <a:defRPr sz="1800" spc="100">
                <a:solidFill>
                  <a:srgbClr val="FFFFFF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2" name="Bildplatzhalter 20"/>
          <p:cNvSpPr>
            <a:spLocks noGrp="1"/>
          </p:cNvSpPr>
          <p:nvPr>
            <p:ph type="pic" sz="quarter" idx="14"/>
          </p:nvPr>
        </p:nvSpPr>
        <p:spPr>
          <a:xfrm>
            <a:off x="6925733" y="963613"/>
            <a:ext cx="1945216" cy="5626099"/>
          </a:xfrm>
          <a:prstGeom prst="rect">
            <a:avLst/>
          </a:prstGeom>
          <a:ln>
            <a:noFill/>
          </a:ln>
          <a:effectLst/>
        </p:spPr>
        <p:txBody>
          <a:bodyPr rtlCol="0">
            <a:normAutofit/>
          </a:bodyPr>
          <a:lstStyle/>
          <a:p>
            <a:pPr lvl="0"/>
            <a:r>
              <a:rPr lang="de-DE" noProof="0" dirty="0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4220326878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_Kapiteltrenner und besondere Inhalte">
    <p:bg>
      <p:bgPr>
        <a:gradFill rotWithShape="1">
          <a:gsLst>
            <a:gs pos="0">
              <a:srgbClr val="00AADC"/>
            </a:gs>
            <a:gs pos="64999">
              <a:srgbClr val="002D58"/>
            </a:gs>
            <a:gs pos="100000">
              <a:srgbClr val="002D58"/>
            </a:gs>
          </a:gsLst>
          <a:lin ang="1836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ierung 7"/>
          <p:cNvGrpSpPr/>
          <p:nvPr/>
        </p:nvGrpSpPr>
        <p:grpSpPr>
          <a:xfrm>
            <a:off x="6926335" y="0"/>
            <a:ext cx="2217667" cy="6858000"/>
            <a:chOff x="6926335" y="0"/>
            <a:chExt cx="2217667" cy="6858000"/>
          </a:xfrm>
          <a:solidFill>
            <a:schemeClr val="bg1"/>
          </a:solidFill>
        </p:grpSpPr>
        <p:sp>
          <p:nvSpPr>
            <p:cNvPr id="4" name="Rechteck 3"/>
            <p:cNvSpPr/>
            <p:nvPr/>
          </p:nvSpPr>
          <p:spPr>
            <a:xfrm>
              <a:off x="8869364" y="0"/>
              <a:ext cx="274638" cy="68580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solidFill>
                  <a:schemeClr val="bg1"/>
                </a:solidFill>
              </a:endParaRPr>
            </a:p>
          </p:txBody>
        </p:sp>
        <p:sp>
          <p:nvSpPr>
            <p:cNvPr id="5" name="Rechteck 4"/>
            <p:cNvSpPr/>
            <p:nvPr/>
          </p:nvSpPr>
          <p:spPr>
            <a:xfrm>
              <a:off x="6926335" y="1"/>
              <a:ext cx="2217665" cy="965201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solidFill>
                  <a:schemeClr val="bg1"/>
                </a:solidFill>
              </a:endParaRPr>
            </a:p>
          </p:txBody>
        </p:sp>
        <p:sp>
          <p:nvSpPr>
            <p:cNvPr id="6" name="Rechteck 5"/>
            <p:cNvSpPr/>
            <p:nvPr/>
          </p:nvSpPr>
          <p:spPr>
            <a:xfrm>
              <a:off x="6926335" y="6587067"/>
              <a:ext cx="2217665" cy="270933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Rechteck 6"/>
          <p:cNvSpPr/>
          <p:nvPr/>
        </p:nvSpPr>
        <p:spPr>
          <a:xfrm>
            <a:off x="9275763" y="-211138"/>
            <a:ext cx="271462" cy="269876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pic>
        <p:nvPicPr>
          <p:cNvPr id="8" name="Bild 14" descr="Claim_HSE_grau_CMYK_D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30695"/>
          <a:stretch>
            <a:fillRect/>
          </a:stretch>
        </p:blipFill>
        <p:spPr bwMode="auto">
          <a:xfrm>
            <a:off x="7197725" y="301625"/>
            <a:ext cx="1677988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feld 8"/>
          <p:cNvSpPr txBox="1">
            <a:spLocks noChangeArrowheads="1"/>
          </p:cNvSpPr>
          <p:nvPr/>
        </p:nvSpPr>
        <p:spPr bwMode="auto">
          <a:xfrm>
            <a:off x="7967663" y="66802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ヒラギノ角ゴ Pro W3" pitchFamily="125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ヒラギノ角ゴ Pro W3" pitchFamily="125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ヒラギノ角ゴ Pro W3" pitchFamily="125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ヒラギノ角ゴ Pro W3" pitchFamily="125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ヒラギノ角ゴ Pro W3" pitchFamily="125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ヒラギノ角ゴ Pro W3" pitchFamily="125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ヒラギノ角ゴ Pro W3" pitchFamily="125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ヒラギノ角ゴ Pro W3" pitchFamily="125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ヒラギノ角ゴ Pro W3" pitchFamily="125" charset="-128"/>
              </a:defRPr>
            </a:lvl9pPr>
          </a:lstStyle>
          <a:p>
            <a:pPr>
              <a:defRPr/>
            </a:pPr>
            <a:endParaRPr lang="de-DE" altLang="de-DE" dirty="0"/>
          </a:p>
        </p:txBody>
      </p:sp>
      <p:sp>
        <p:nvSpPr>
          <p:cNvPr id="12" name="Bildplatzhalter 20"/>
          <p:cNvSpPr>
            <a:spLocks noGrp="1"/>
          </p:cNvSpPr>
          <p:nvPr>
            <p:ph type="pic" sz="quarter" idx="13"/>
          </p:nvPr>
        </p:nvSpPr>
        <p:spPr>
          <a:xfrm>
            <a:off x="6929438" y="963613"/>
            <a:ext cx="1941511" cy="5626099"/>
          </a:xfrm>
          <a:prstGeom prst="rect">
            <a:avLst/>
          </a:prstGeom>
          <a:ln>
            <a:noFill/>
          </a:ln>
          <a:effectLst/>
        </p:spPr>
        <p:txBody>
          <a:bodyPr rtlCol="0">
            <a:normAutofit/>
          </a:bodyPr>
          <a:lstStyle/>
          <a:p>
            <a:pPr lvl="0"/>
            <a:r>
              <a:rPr lang="de-DE" noProof="0" dirty="0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3579403929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_Text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7412038" y="6646863"/>
            <a:ext cx="1730375" cy="211137"/>
          </a:xfrm>
          <a:prstGeom prst="rect">
            <a:avLst/>
          </a:prstGeom>
          <a:solidFill>
            <a:srgbClr val="DCDCD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8966200" y="0"/>
            <a:ext cx="177800" cy="6799263"/>
          </a:xfrm>
          <a:prstGeom prst="rect">
            <a:avLst/>
          </a:prstGeom>
          <a:solidFill>
            <a:srgbClr val="DCDCD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7412038" y="0"/>
            <a:ext cx="1731962" cy="771525"/>
          </a:xfrm>
          <a:prstGeom prst="rect">
            <a:avLst/>
          </a:prstGeom>
          <a:solidFill>
            <a:srgbClr val="DCDCD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8" name="Bild 10" descr="Claim_HSE_grau_CMYK_D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30695"/>
          <a:stretch>
            <a:fillRect/>
          </a:stretch>
        </p:blipFill>
        <p:spPr bwMode="auto">
          <a:xfrm>
            <a:off x="7586663" y="257175"/>
            <a:ext cx="13112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platzhalter 3"/>
          <p:cNvSpPr>
            <a:spLocks noGrp="1"/>
          </p:cNvSpPr>
          <p:nvPr>
            <p:ph type="body" sz="quarter" idx="17"/>
          </p:nvPr>
        </p:nvSpPr>
        <p:spPr>
          <a:xfrm>
            <a:off x="463549" y="1175567"/>
            <a:ext cx="6775389" cy="39581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200">
                <a:solidFill>
                  <a:srgbClr val="D7193C"/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3" name="Titelplatzhalter 1"/>
          <p:cNvSpPr>
            <a:spLocks noGrp="1"/>
          </p:cNvSpPr>
          <p:nvPr>
            <p:ph type="title"/>
          </p:nvPr>
        </p:nvSpPr>
        <p:spPr>
          <a:xfrm>
            <a:off x="457200" y="458081"/>
            <a:ext cx="6781800" cy="707304"/>
          </a:xfrm>
          <a:prstGeom prst="rect">
            <a:avLst/>
          </a:prstGeom>
          <a:noFill/>
        </p:spPr>
        <p:txBody>
          <a:bodyPr vert="horz" wrap="square" lIns="0" tIns="36000" rIns="91440" bIns="0" rtlCol="0" anchor="t">
            <a:spAutoFit/>
          </a:bodyPr>
          <a:lstStyle>
            <a:lvl1pPr>
              <a:lnSpc>
                <a:spcPct val="90000"/>
              </a:lnSpc>
              <a:defRPr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6" name="Inhaltsplatzhalter 35"/>
          <p:cNvSpPr>
            <a:spLocks noGrp="1"/>
          </p:cNvSpPr>
          <p:nvPr>
            <p:ph sz="quarter" idx="21"/>
          </p:nvPr>
        </p:nvSpPr>
        <p:spPr>
          <a:xfrm>
            <a:off x="463550" y="1697566"/>
            <a:ext cx="6775450" cy="4741333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9" name="Datumsplatzhalter 1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30649-240D-455B-860A-1CA2BD1ABA17}" type="datetime1">
              <a:rPr lang="de-DE" altLang="de-DE" smtClean="0"/>
              <a:t>12.10.2018</a:t>
            </a:fld>
            <a:endParaRPr lang="hr-HR" altLang="de-DE"/>
          </a:p>
        </p:txBody>
      </p:sp>
      <p:sp>
        <p:nvSpPr>
          <p:cNvPr id="10" name="Fußzeilenplatzhalter 2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Sphero I – Zusammenfassung</a:t>
            </a:r>
            <a:endParaRPr lang="de-DE" altLang="de-DE" dirty="0"/>
          </a:p>
        </p:txBody>
      </p:sp>
      <p:sp>
        <p:nvSpPr>
          <p:cNvPr id="11" name="Foliennummernplatzhalter 4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FD3C6-2A93-4BFC-9A53-F8D1CDD9DF84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799335177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_Text-/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7412038" y="6646863"/>
            <a:ext cx="1730375" cy="211137"/>
          </a:xfrm>
          <a:prstGeom prst="rect">
            <a:avLst/>
          </a:prstGeom>
          <a:solidFill>
            <a:srgbClr val="DCDCD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8966200" y="0"/>
            <a:ext cx="177800" cy="6799263"/>
          </a:xfrm>
          <a:prstGeom prst="rect">
            <a:avLst/>
          </a:prstGeom>
          <a:solidFill>
            <a:srgbClr val="DCDCD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7412038" y="0"/>
            <a:ext cx="1731962" cy="771525"/>
          </a:xfrm>
          <a:prstGeom prst="rect">
            <a:avLst/>
          </a:prstGeom>
          <a:solidFill>
            <a:srgbClr val="DCDCD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9" name="Bild 10" descr="Claim_HSE_grau_CMYK_D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30695"/>
          <a:stretch>
            <a:fillRect/>
          </a:stretch>
        </p:blipFill>
        <p:spPr bwMode="auto">
          <a:xfrm>
            <a:off x="7586663" y="257175"/>
            <a:ext cx="13112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Bildplatzhalter 20"/>
          <p:cNvSpPr>
            <a:spLocks noGrp="1"/>
          </p:cNvSpPr>
          <p:nvPr>
            <p:ph type="pic" sz="quarter" idx="13"/>
          </p:nvPr>
        </p:nvSpPr>
        <p:spPr>
          <a:xfrm>
            <a:off x="7413626" y="771706"/>
            <a:ext cx="1550318" cy="5906294"/>
          </a:xfrm>
          <a:prstGeom prst="rect">
            <a:avLst/>
          </a:prstGeom>
          <a:ln>
            <a:noFill/>
          </a:ln>
          <a:effectLst/>
        </p:spPr>
        <p:txBody>
          <a:bodyPr rtlCol="0">
            <a:normAutofit/>
          </a:bodyPr>
          <a:lstStyle/>
          <a:p>
            <a:pPr lvl="0"/>
            <a:r>
              <a:rPr lang="de-DE" noProof="0" dirty="0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7"/>
          </p:nvPr>
        </p:nvSpPr>
        <p:spPr>
          <a:xfrm>
            <a:off x="463549" y="1175567"/>
            <a:ext cx="6775389" cy="3958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7193C"/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3" name="Titelplatzhalter 1"/>
          <p:cNvSpPr>
            <a:spLocks noGrp="1"/>
          </p:cNvSpPr>
          <p:nvPr>
            <p:ph type="title"/>
          </p:nvPr>
        </p:nvSpPr>
        <p:spPr>
          <a:xfrm>
            <a:off x="457200" y="458081"/>
            <a:ext cx="6781800" cy="707304"/>
          </a:xfrm>
          <a:prstGeom prst="rect">
            <a:avLst/>
          </a:prstGeom>
          <a:noFill/>
        </p:spPr>
        <p:txBody>
          <a:bodyPr vert="horz" wrap="square" lIns="0" tIns="36000" rIns="91440" bIns="0" rtlCol="0" anchor="t">
            <a:spAutoFit/>
          </a:bodyPr>
          <a:lstStyle>
            <a:lvl1pPr>
              <a:lnSpc>
                <a:spcPct val="90000"/>
              </a:lnSpc>
              <a:defRPr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6" name="Inhaltsplatzhalter 35"/>
          <p:cNvSpPr>
            <a:spLocks noGrp="1"/>
          </p:cNvSpPr>
          <p:nvPr>
            <p:ph sz="quarter" idx="21"/>
          </p:nvPr>
        </p:nvSpPr>
        <p:spPr>
          <a:xfrm>
            <a:off x="463550" y="1697566"/>
            <a:ext cx="6775450" cy="4741333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0" name="Datumsplatzhalter 1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6A959-453B-4127-B961-6335C0BF547A}" type="datetime1">
              <a:rPr lang="de-DE" altLang="de-DE" smtClean="0"/>
              <a:t>12.10.2018</a:t>
            </a:fld>
            <a:endParaRPr lang="hr-HR" altLang="de-DE"/>
          </a:p>
        </p:txBody>
      </p:sp>
      <p:sp>
        <p:nvSpPr>
          <p:cNvPr id="11" name="Fußzeilenplatzhalter 2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Sphero I – Zusammenfassung</a:t>
            </a:r>
            <a:endParaRPr lang="de-DE" altLang="de-DE" dirty="0"/>
          </a:p>
        </p:txBody>
      </p:sp>
      <p:sp>
        <p:nvSpPr>
          <p:cNvPr id="14" name="Foliennummernplatzhalter 4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65653-363B-41DD-876C-292C4F7EE107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163053226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_Bildvor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/>
        </p:nvSpPr>
        <p:spPr>
          <a:xfrm>
            <a:off x="7412038" y="6646863"/>
            <a:ext cx="1730375" cy="211137"/>
          </a:xfrm>
          <a:prstGeom prst="rect">
            <a:avLst/>
          </a:prstGeom>
          <a:solidFill>
            <a:srgbClr val="DCDCD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8966200" y="0"/>
            <a:ext cx="177800" cy="6799263"/>
          </a:xfrm>
          <a:prstGeom prst="rect">
            <a:avLst/>
          </a:prstGeom>
          <a:solidFill>
            <a:srgbClr val="DCDCD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7412038" y="0"/>
            <a:ext cx="1731962" cy="771525"/>
          </a:xfrm>
          <a:prstGeom prst="rect">
            <a:avLst/>
          </a:prstGeom>
          <a:solidFill>
            <a:srgbClr val="DCDCD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15" name="Bild 10" descr="Claim_HSE_grau_CMYK_D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30695"/>
          <a:stretch>
            <a:fillRect/>
          </a:stretch>
        </p:blipFill>
        <p:spPr bwMode="auto">
          <a:xfrm>
            <a:off x="7586663" y="257175"/>
            <a:ext cx="13112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platzhalter 2"/>
          <p:cNvSpPr>
            <a:spLocks noGrp="1"/>
          </p:cNvSpPr>
          <p:nvPr>
            <p:ph idx="1"/>
          </p:nvPr>
        </p:nvSpPr>
        <p:spPr>
          <a:xfrm>
            <a:off x="464104" y="1670050"/>
            <a:ext cx="8258761" cy="522005"/>
          </a:xfrm>
          <a:prstGeom prst="rect">
            <a:avLst/>
          </a:prstGeom>
        </p:spPr>
        <p:txBody>
          <a:bodyPr tIns="45720" rtlCol="0">
            <a:normAutofit/>
          </a:bodyPr>
          <a:lstStyle>
            <a:lvl1pPr marL="0" indent="0">
              <a:buNone/>
              <a:defRPr/>
            </a:lvl1pPr>
            <a:lvl2pPr>
              <a:defRPr lang="de-DE" sz="2000" kern="1200" dirty="0" smtClean="0">
                <a:solidFill>
                  <a:srgbClr val="002D58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6" name="Bildplatzhalter 20"/>
          <p:cNvSpPr>
            <a:spLocks noGrp="1"/>
          </p:cNvSpPr>
          <p:nvPr>
            <p:ph type="pic" sz="quarter" idx="13"/>
          </p:nvPr>
        </p:nvSpPr>
        <p:spPr>
          <a:xfrm>
            <a:off x="6075139" y="2208404"/>
            <a:ext cx="2647726" cy="3436250"/>
          </a:xfrm>
          <a:prstGeom prst="rect">
            <a:avLst/>
          </a:prstGeom>
          <a:ln>
            <a:noFill/>
          </a:ln>
          <a:effectLst/>
        </p:spPr>
        <p:txBody>
          <a:bodyPr rtlCol="0">
            <a:normAutofit/>
          </a:bodyPr>
          <a:lstStyle/>
          <a:p>
            <a:pPr lvl="0"/>
            <a:r>
              <a:rPr lang="de-DE" noProof="0" dirty="0"/>
              <a:t>Bild durch Klicken auf Symbol hinzufügen</a:t>
            </a:r>
          </a:p>
        </p:txBody>
      </p:sp>
      <p:sp>
        <p:nvSpPr>
          <p:cNvPr id="17" name="Bildplatzhalter 20"/>
          <p:cNvSpPr>
            <a:spLocks noGrp="1"/>
          </p:cNvSpPr>
          <p:nvPr>
            <p:ph type="pic" sz="quarter" idx="18"/>
          </p:nvPr>
        </p:nvSpPr>
        <p:spPr>
          <a:xfrm>
            <a:off x="3275856" y="2208404"/>
            <a:ext cx="2647726" cy="3436250"/>
          </a:xfrm>
          <a:prstGeom prst="rect">
            <a:avLst/>
          </a:prstGeom>
          <a:ln>
            <a:noFill/>
          </a:ln>
          <a:effectLst/>
        </p:spPr>
        <p:txBody>
          <a:bodyPr rtlCol="0">
            <a:normAutofit/>
          </a:bodyPr>
          <a:lstStyle/>
          <a:p>
            <a:pPr lvl="0"/>
            <a:r>
              <a:rPr lang="de-DE" noProof="0" dirty="0"/>
              <a:t>Bild durch Klicken auf Symbol hinzufügen</a:t>
            </a:r>
          </a:p>
        </p:txBody>
      </p:sp>
      <p:sp>
        <p:nvSpPr>
          <p:cNvPr id="18" name="Bildplatzhalter 20"/>
          <p:cNvSpPr>
            <a:spLocks noGrp="1"/>
          </p:cNvSpPr>
          <p:nvPr>
            <p:ph type="pic" sz="quarter" idx="19"/>
          </p:nvPr>
        </p:nvSpPr>
        <p:spPr>
          <a:xfrm>
            <a:off x="467544" y="2208404"/>
            <a:ext cx="2647726" cy="3436250"/>
          </a:xfrm>
          <a:prstGeom prst="rect">
            <a:avLst/>
          </a:prstGeom>
          <a:ln>
            <a:noFill/>
          </a:ln>
          <a:effectLst/>
        </p:spPr>
        <p:txBody>
          <a:bodyPr rtlCol="0">
            <a:normAutofit/>
          </a:bodyPr>
          <a:lstStyle/>
          <a:p>
            <a:pPr lvl="0"/>
            <a:r>
              <a:rPr lang="de-DE" noProof="0" dirty="0"/>
              <a:t>Bild durch Klicken auf Symbol hinzufügen</a:t>
            </a:r>
          </a:p>
        </p:txBody>
      </p:sp>
      <p:sp>
        <p:nvSpPr>
          <p:cNvPr id="19" name="Textplatzhalter 2"/>
          <p:cNvSpPr>
            <a:spLocks noGrp="1"/>
          </p:cNvSpPr>
          <p:nvPr>
            <p:ph idx="20"/>
          </p:nvPr>
        </p:nvSpPr>
        <p:spPr>
          <a:xfrm>
            <a:off x="464105" y="5646992"/>
            <a:ext cx="2651166" cy="199140"/>
          </a:xfrm>
          <a:prstGeom prst="rect">
            <a:avLst/>
          </a:prstGeom>
        </p:spPr>
        <p:txBody>
          <a:bodyPr tIns="45720" rtlCol="0">
            <a:noAutofit/>
          </a:bodyPr>
          <a:lstStyle>
            <a:lvl1pPr marL="0" indent="0">
              <a:buNone/>
              <a:defRPr sz="1200"/>
            </a:lvl1pPr>
            <a:lvl2pPr>
              <a:defRPr lang="de-DE" sz="2000" kern="1200" dirty="0" smtClean="0">
                <a:solidFill>
                  <a:srgbClr val="002D58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2" name="Textplatzhalter 2"/>
          <p:cNvSpPr>
            <a:spLocks noGrp="1"/>
          </p:cNvSpPr>
          <p:nvPr>
            <p:ph idx="21"/>
          </p:nvPr>
        </p:nvSpPr>
        <p:spPr>
          <a:xfrm>
            <a:off x="3283226" y="5646992"/>
            <a:ext cx="2651166" cy="199140"/>
          </a:xfrm>
          <a:prstGeom prst="rect">
            <a:avLst/>
          </a:prstGeom>
        </p:spPr>
        <p:txBody>
          <a:bodyPr tIns="45720" rtlCol="0">
            <a:noAutofit/>
          </a:bodyPr>
          <a:lstStyle>
            <a:lvl1pPr marL="0" indent="0">
              <a:buNone/>
              <a:defRPr sz="1200"/>
            </a:lvl1pPr>
            <a:lvl2pPr>
              <a:defRPr lang="de-DE" sz="2000" kern="1200" dirty="0" smtClean="0">
                <a:solidFill>
                  <a:srgbClr val="002D58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7" name="Textplatzhalter 2"/>
          <p:cNvSpPr>
            <a:spLocks noGrp="1"/>
          </p:cNvSpPr>
          <p:nvPr>
            <p:ph idx="22"/>
          </p:nvPr>
        </p:nvSpPr>
        <p:spPr>
          <a:xfrm>
            <a:off x="6084168" y="5646992"/>
            <a:ext cx="2651166" cy="199140"/>
          </a:xfrm>
          <a:prstGeom prst="rect">
            <a:avLst/>
          </a:prstGeom>
        </p:spPr>
        <p:txBody>
          <a:bodyPr tIns="45720" rtlCol="0">
            <a:noAutofit/>
          </a:bodyPr>
          <a:lstStyle>
            <a:lvl1pPr marL="0" indent="0">
              <a:buNone/>
              <a:defRPr sz="1200"/>
            </a:lvl1pPr>
            <a:lvl2pPr>
              <a:defRPr lang="de-DE" sz="2000" kern="1200" dirty="0" smtClean="0">
                <a:solidFill>
                  <a:srgbClr val="002D58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32" name="Textplatzhalter 3"/>
          <p:cNvSpPr>
            <a:spLocks noGrp="1"/>
          </p:cNvSpPr>
          <p:nvPr>
            <p:ph type="body" sz="quarter" idx="17"/>
          </p:nvPr>
        </p:nvSpPr>
        <p:spPr>
          <a:xfrm>
            <a:off x="463549" y="1175567"/>
            <a:ext cx="6775389" cy="3958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7193C"/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33" name="Titelplatzhalter 1"/>
          <p:cNvSpPr>
            <a:spLocks noGrp="1"/>
          </p:cNvSpPr>
          <p:nvPr>
            <p:ph type="title"/>
          </p:nvPr>
        </p:nvSpPr>
        <p:spPr>
          <a:xfrm>
            <a:off x="457200" y="458081"/>
            <a:ext cx="6781800" cy="707304"/>
          </a:xfrm>
          <a:prstGeom prst="rect">
            <a:avLst/>
          </a:prstGeom>
          <a:noFill/>
        </p:spPr>
        <p:txBody>
          <a:bodyPr vert="horz" wrap="square" lIns="0" tIns="36000" rIns="91440" bIns="0" rtlCol="0" anchor="t">
            <a:spAutoFit/>
          </a:bodyPr>
          <a:lstStyle>
            <a:lvl1pPr>
              <a:lnSpc>
                <a:spcPct val="90000"/>
              </a:lnSpc>
              <a:defRPr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20" name="Datumsplatzhalter 1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086D56-60A6-4A36-82ED-B7F640FF7403}" type="datetime1">
              <a:rPr lang="de-DE" altLang="de-DE" smtClean="0"/>
              <a:t>12.10.2018</a:t>
            </a:fld>
            <a:endParaRPr lang="hr-HR" altLang="de-DE"/>
          </a:p>
        </p:txBody>
      </p:sp>
      <p:sp>
        <p:nvSpPr>
          <p:cNvPr id="21" name="Fußzeilenplatzhalter 2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Sphero I – Zusammenfassung</a:t>
            </a:r>
            <a:endParaRPr lang="de-DE" altLang="de-DE" dirty="0"/>
          </a:p>
        </p:txBody>
      </p:sp>
      <p:sp>
        <p:nvSpPr>
          <p:cNvPr id="23" name="Foliennummernplatzhalt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E26B79-7E88-4047-891F-9C623737303B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031000661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_ rotes Textfeld vo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ierung 7"/>
          <p:cNvGrpSpPr>
            <a:grpSpLocks/>
          </p:cNvGrpSpPr>
          <p:nvPr/>
        </p:nvGrpSpPr>
        <p:grpSpPr bwMode="auto">
          <a:xfrm>
            <a:off x="7412038" y="0"/>
            <a:ext cx="1731962" cy="6858000"/>
            <a:chOff x="7411539" y="0"/>
            <a:chExt cx="1732461" cy="6858000"/>
          </a:xfrm>
        </p:grpSpPr>
        <p:sp>
          <p:nvSpPr>
            <p:cNvPr id="8" name="Rechteck 7"/>
            <p:cNvSpPr>
              <a:spLocks/>
            </p:cNvSpPr>
            <p:nvPr/>
          </p:nvSpPr>
          <p:spPr>
            <a:xfrm>
              <a:off x="7411539" y="6646863"/>
              <a:ext cx="1730874" cy="211137"/>
            </a:xfrm>
            <a:prstGeom prst="rect">
              <a:avLst/>
            </a:prstGeom>
            <a:solidFill>
              <a:srgbClr val="DCDC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solidFill>
                  <a:schemeClr val="bg1"/>
                </a:solidFill>
              </a:endParaRPr>
            </a:p>
          </p:txBody>
        </p:sp>
        <p:sp>
          <p:nvSpPr>
            <p:cNvPr id="9" name="Rechteck 8"/>
            <p:cNvSpPr/>
            <p:nvPr/>
          </p:nvSpPr>
          <p:spPr>
            <a:xfrm>
              <a:off x="8966149" y="0"/>
              <a:ext cx="177851" cy="6799263"/>
            </a:xfrm>
            <a:prstGeom prst="rect">
              <a:avLst/>
            </a:prstGeom>
            <a:solidFill>
              <a:srgbClr val="DCDC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solidFill>
                  <a:schemeClr val="bg1"/>
                </a:solidFill>
              </a:endParaRPr>
            </a:p>
          </p:txBody>
        </p:sp>
        <p:sp>
          <p:nvSpPr>
            <p:cNvPr id="10" name="Rechteck 9"/>
            <p:cNvSpPr/>
            <p:nvPr/>
          </p:nvSpPr>
          <p:spPr>
            <a:xfrm>
              <a:off x="7411539" y="0"/>
              <a:ext cx="1732461" cy="771525"/>
            </a:xfrm>
            <a:prstGeom prst="rect">
              <a:avLst/>
            </a:prstGeom>
            <a:solidFill>
              <a:srgbClr val="DCDC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solidFill>
                  <a:schemeClr val="bg1"/>
                </a:solidFill>
              </a:endParaRPr>
            </a:p>
          </p:txBody>
        </p:sp>
        <p:pic>
          <p:nvPicPr>
            <p:cNvPr id="12" name="Bild 11" descr="Claim_HSE_grau_CMYK_D.eps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2" b="30695"/>
            <a:stretch>
              <a:fillRect/>
            </a:stretch>
          </p:blipFill>
          <p:spPr bwMode="auto">
            <a:xfrm>
              <a:off x="7586524" y="257751"/>
              <a:ext cx="1311693" cy="342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Bildplatzhalter 20"/>
          <p:cNvSpPr>
            <a:spLocks noGrp="1"/>
          </p:cNvSpPr>
          <p:nvPr>
            <p:ph type="pic" sz="quarter" idx="18"/>
          </p:nvPr>
        </p:nvSpPr>
        <p:spPr>
          <a:xfrm>
            <a:off x="0" y="1564176"/>
            <a:ext cx="8965450" cy="4196606"/>
          </a:xfrm>
          <a:prstGeom prst="rect">
            <a:avLst/>
          </a:prstGeom>
          <a:ln>
            <a:noFill/>
          </a:ln>
          <a:effectLst/>
        </p:spPr>
        <p:txBody>
          <a:bodyPr rtlCol="0">
            <a:normAutofit/>
          </a:bodyPr>
          <a:lstStyle/>
          <a:p>
            <a:pPr lvl="0"/>
            <a:r>
              <a:rPr lang="de-DE" noProof="0" dirty="0"/>
              <a:t>Bild durch Klicken auf Symbol hinzufügen</a:t>
            </a:r>
          </a:p>
        </p:txBody>
      </p:sp>
      <p:sp>
        <p:nvSpPr>
          <p:cNvPr id="11" name="Textplatzhalter 2"/>
          <p:cNvSpPr>
            <a:spLocks noGrp="1"/>
          </p:cNvSpPr>
          <p:nvPr>
            <p:ph idx="1"/>
          </p:nvPr>
        </p:nvSpPr>
        <p:spPr>
          <a:xfrm>
            <a:off x="464104" y="2976567"/>
            <a:ext cx="6462231" cy="2391300"/>
          </a:xfrm>
          <a:prstGeom prst="rect">
            <a:avLst/>
          </a:prstGeom>
          <a:solidFill>
            <a:schemeClr val="tx2">
              <a:alpha val="85000"/>
            </a:schemeClr>
          </a:solidFill>
        </p:spPr>
        <p:txBody>
          <a:bodyPr tIns="45720" rtlCol="0">
            <a:normAutofit/>
          </a:bodyPr>
          <a:lstStyle>
            <a:lvl1pPr marL="180000" indent="0">
              <a:buNone/>
              <a:defRPr>
                <a:solidFill>
                  <a:schemeClr val="bg1"/>
                </a:solidFill>
              </a:defRPr>
            </a:lvl1pPr>
            <a:lvl2pPr>
              <a:defRPr lang="de-DE" sz="2000" kern="1200" dirty="0" smtClean="0">
                <a:solidFill>
                  <a:srgbClr val="002D58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7" name="Textplatzhalter 2"/>
          <p:cNvSpPr>
            <a:spLocks noGrp="1"/>
          </p:cNvSpPr>
          <p:nvPr>
            <p:ph idx="19"/>
          </p:nvPr>
        </p:nvSpPr>
        <p:spPr>
          <a:xfrm>
            <a:off x="455637" y="5882182"/>
            <a:ext cx="2651166" cy="199140"/>
          </a:xfrm>
          <a:prstGeom prst="rect">
            <a:avLst/>
          </a:prstGeom>
        </p:spPr>
        <p:txBody>
          <a:bodyPr tIns="45720" rtlCol="0">
            <a:noAutofit/>
          </a:bodyPr>
          <a:lstStyle>
            <a:lvl1pPr marL="0" indent="0">
              <a:buNone/>
              <a:defRPr sz="1200"/>
            </a:lvl1pPr>
            <a:lvl2pPr>
              <a:defRPr lang="de-DE" sz="2000" kern="1200" dirty="0" smtClean="0">
                <a:solidFill>
                  <a:srgbClr val="002D58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1" name="Textplatzhalter 3"/>
          <p:cNvSpPr>
            <a:spLocks noGrp="1"/>
          </p:cNvSpPr>
          <p:nvPr>
            <p:ph type="body" sz="quarter" idx="17"/>
          </p:nvPr>
        </p:nvSpPr>
        <p:spPr>
          <a:xfrm>
            <a:off x="463549" y="1175567"/>
            <a:ext cx="6775389" cy="3958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7193C"/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2" name="Titelplatzhalter 1"/>
          <p:cNvSpPr>
            <a:spLocks noGrp="1"/>
          </p:cNvSpPr>
          <p:nvPr>
            <p:ph type="title"/>
          </p:nvPr>
        </p:nvSpPr>
        <p:spPr>
          <a:xfrm>
            <a:off x="457200" y="458081"/>
            <a:ext cx="6781800" cy="707304"/>
          </a:xfrm>
          <a:prstGeom prst="rect">
            <a:avLst/>
          </a:prstGeom>
          <a:noFill/>
        </p:spPr>
        <p:txBody>
          <a:bodyPr vert="horz" wrap="square" lIns="0" tIns="36000" rIns="91440" bIns="0" rtlCol="0" anchor="t">
            <a:spAutoFit/>
          </a:bodyPr>
          <a:lstStyle>
            <a:lvl1pPr>
              <a:lnSpc>
                <a:spcPct val="90000"/>
              </a:lnSpc>
              <a:defRPr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3" name="Datumsplatzhalter 2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C074E0-2394-4F81-A245-AFC841F36F0D}" type="datetime1">
              <a:rPr lang="de-DE" altLang="de-DE" smtClean="0"/>
              <a:t>12.10.2018</a:t>
            </a:fld>
            <a:endParaRPr lang="hr-HR" altLang="de-DE"/>
          </a:p>
        </p:txBody>
      </p:sp>
      <p:sp>
        <p:nvSpPr>
          <p:cNvPr id="14" name="Fußzeilenplatzhalter 3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Sphero I – Zusammenfassung</a:t>
            </a:r>
            <a:endParaRPr lang="de-DE" altLang="de-DE" dirty="0"/>
          </a:p>
        </p:txBody>
      </p:sp>
      <p:sp>
        <p:nvSpPr>
          <p:cNvPr id="15" name="Foliennummernplatzhalter 6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80D14E-14FC-42F9-A4AA-55F875B370C7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457306057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_Inhal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8966200" y="0"/>
            <a:ext cx="177800" cy="6799263"/>
          </a:xfrm>
          <a:prstGeom prst="rect">
            <a:avLst/>
          </a:prstGeom>
          <a:solidFill>
            <a:srgbClr val="DCDCD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7412038" y="0"/>
            <a:ext cx="1731962" cy="771525"/>
          </a:xfrm>
          <a:prstGeom prst="rect">
            <a:avLst/>
          </a:prstGeom>
          <a:solidFill>
            <a:srgbClr val="DCDCD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7412038" y="6646863"/>
            <a:ext cx="1730375" cy="211137"/>
          </a:xfrm>
          <a:prstGeom prst="rect">
            <a:avLst/>
          </a:prstGeom>
          <a:solidFill>
            <a:srgbClr val="DCDCD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9" name="Bild 10" descr="Claim_HSE_grau_CMYK_D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30695"/>
          <a:stretch>
            <a:fillRect/>
          </a:stretch>
        </p:blipFill>
        <p:spPr bwMode="auto">
          <a:xfrm>
            <a:off x="7586663" y="257175"/>
            <a:ext cx="13112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Bildplatzhalter 20"/>
          <p:cNvSpPr>
            <a:spLocks noGrp="1"/>
          </p:cNvSpPr>
          <p:nvPr>
            <p:ph type="pic" sz="quarter" idx="13"/>
          </p:nvPr>
        </p:nvSpPr>
        <p:spPr>
          <a:xfrm>
            <a:off x="7411539" y="776732"/>
            <a:ext cx="1552406" cy="5870223"/>
          </a:xfrm>
          <a:prstGeom prst="rect">
            <a:avLst/>
          </a:prstGeom>
          <a:ln>
            <a:noFill/>
          </a:ln>
          <a:effectLst/>
        </p:spPr>
        <p:txBody>
          <a:bodyPr rtlCol="0">
            <a:normAutofit/>
          </a:bodyPr>
          <a:lstStyle/>
          <a:p>
            <a:pPr lvl="0"/>
            <a:r>
              <a:rPr lang="de-DE" noProof="0" dirty="0"/>
              <a:t>Bild durch Klicken auf Symbol hinzufügen</a:t>
            </a:r>
          </a:p>
        </p:txBody>
      </p:sp>
      <p:sp>
        <p:nvSpPr>
          <p:cNvPr id="4" name="SmartArt-Platzhalter 3"/>
          <p:cNvSpPr>
            <a:spLocks noGrp="1"/>
          </p:cNvSpPr>
          <p:nvPr>
            <p:ph type="dgm" sz="quarter" idx="17"/>
          </p:nvPr>
        </p:nvSpPr>
        <p:spPr>
          <a:xfrm>
            <a:off x="457200" y="1670050"/>
            <a:ext cx="6756400" cy="476885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de-DE" noProof="0" dirty="0"/>
              <a:t>Klicken Sie auf das Symbol, um die SmartArt-Grafik hinzuzufügen</a:t>
            </a:r>
          </a:p>
        </p:txBody>
      </p:sp>
      <p:sp>
        <p:nvSpPr>
          <p:cNvPr id="24" name="Textplatzhalter 3"/>
          <p:cNvSpPr>
            <a:spLocks noGrp="1"/>
          </p:cNvSpPr>
          <p:nvPr>
            <p:ph type="body" sz="quarter" idx="18"/>
          </p:nvPr>
        </p:nvSpPr>
        <p:spPr>
          <a:xfrm>
            <a:off x="463549" y="1175567"/>
            <a:ext cx="6775389" cy="3958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7193C"/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5" name="Titelplatzhalter 1"/>
          <p:cNvSpPr>
            <a:spLocks noGrp="1"/>
          </p:cNvSpPr>
          <p:nvPr>
            <p:ph type="title"/>
          </p:nvPr>
        </p:nvSpPr>
        <p:spPr>
          <a:xfrm>
            <a:off x="457200" y="458081"/>
            <a:ext cx="6781800" cy="707304"/>
          </a:xfrm>
          <a:prstGeom prst="rect">
            <a:avLst/>
          </a:prstGeom>
          <a:noFill/>
        </p:spPr>
        <p:txBody>
          <a:bodyPr vert="horz" wrap="square" lIns="0" tIns="36000" rIns="91440" bIns="0" rtlCol="0" anchor="t">
            <a:spAutoFit/>
          </a:bodyPr>
          <a:lstStyle>
            <a:lvl1pPr>
              <a:lnSpc>
                <a:spcPct val="90000"/>
              </a:lnSpc>
              <a:defRPr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0" name="Datumsplatzhalter 1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91F26-6B0D-4123-A451-879B5D0E9968}" type="datetime1">
              <a:rPr lang="de-DE" altLang="de-DE" smtClean="0"/>
              <a:t>12.10.2018</a:t>
            </a:fld>
            <a:endParaRPr lang="hr-HR" altLang="de-DE"/>
          </a:p>
        </p:txBody>
      </p:sp>
      <p:sp>
        <p:nvSpPr>
          <p:cNvPr id="11" name="Fußzeilenplatzhalter 2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Sphero I – Zusammenfassung</a:t>
            </a:r>
            <a:endParaRPr lang="de-DE" altLang="de-DE" dirty="0"/>
          </a:p>
        </p:txBody>
      </p:sp>
      <p:sp>
        <p:nvSpPr>
          <p:cNvPr id="13" name="Foliennummernplatzhalter 4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425B0A-8B83-4F50-8E60-C8D434106909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379952207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_Vol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ung 7"/>
          <p:cNvGrpSpPr>
            <a:grpSpLocks/>
          </p:cNvGrpSpPr>
          <p:nvPr/>
        </p:nvGrpSpPr>
        <p:grpSpPr bwMode="auto">
          <a:xfrm>
            <a:off x="7412038" y="0"/>
            <a:ext cx="1731962" cy="6858000"/>
            <a:chOff x="7411539" y="0"/>
            <a:chExt cx="1732461" cy="6858000"/>
          </a:xfrm>
        </p:grpSpPr>
        <p:sp>
          <p:nvSpPr>
            <p:cNvPr id="5" name="Rechteck 4"/>
            <p:cNvSpPr/>
            <p:nvPr/>
          </p:nvSpPr>
          <p:spPr>
            <a:xfrm>
              <a:off x="8966149" y="0"/>
              <a:ext cx="177851" cy="67992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solidFill>
                  <a:schemeClr val="bg1"/>
                </a:solidFill>
              </a:endParaRPr>
            </a:p>
          </p:txBody>
        </p:sp>
        <p:sp>
          <p:nvSpPr>
            <p:cNvPr id="6" name="Rechteck 5"/>
            <p:cNvSpPr/>
            <p:nvPr/>
          </p:nvSpPr>
          <p:spPr>
            <a:xfrm>
              <a:off x="7411539" y="0"/>
              <a:ext cx="1732461" cy="7715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solidFill>
                  <a:schemeClr val="bg1"/>
                </a:solidFill>
              </a:endParaRPr>
            </a:p>
          </p:txBody>
        </p:sp>
        <p:sp>
          <p:nvSpPr>
            <p:cNvPr id="7" name="Rechteck 6"/>
            <p:cNvSpPr/>
            <p:nvPr/>
          </p:nvSpPr>
          <p:spPr>
            <a:xfrm>
              <a:off x="7411539" y="6646863"/>
              <a:ext cx="1730874" cy="21113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dirty="0">
                <a:solidFill>
                  <a:schemeClr val="bg1"/>
                </a:solidFill>
              </a:endParaRPr>
            </a:p>
          </p:txBody>
        </p:sp>
        <p:pic>
          <p:nvPicPr>
            <p:cNvPr id="8" name="Bild 11" descr="Claim_HSE_grau_CMYK_D.eps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2" b="30695"/>
            <a:stretch>
              <a:fillRect/>
            </a:stretch>
          </p:blipFill>
          <p:spPr bwMode="auto">
            <a:xfrm>
              <a:off x="7586524" y="257751"/>
              <a:ext cx="1311693" cy="342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Bildplatzhalter 20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83401"/>
          </a:xfrm>
          <a:prstGeom prst="rect">
            <a:avLst/>
          </a:prstGeom>
          <a:ln>
            <a:noFill/>
          </a:ln>
          <a:effectLst/>
        </p:spPr>
        <p:txBody>
          <a:bodyPr rtlCol="0">
            <a:normAutofit/>
          </a:bodyPr>
          <a:lstStyle/>
          <a:p>
            <a:pPr lvl="0"/>
            <a:r>
              <a:rPr lang="de-DE" noProof="0" dirty="0"/>
              <a:t>Bild durch Klicken auf Symbol hinzufügen</a:t>
            </a:r>
          </a:p>
        </p:txBody>
      </p:sp>
      <p:sp>
        <p:nvSpPr>
          <p:cNvPr id="22" name="Titelplatzhalter 1"/>
          <p:cNvSpPr>
            <a:spLocks noGrp="1"/>
          </p:cNvSpPr>
          <p:nvPr>
            <p:ph type="title"/>
          </p:nvPr>
        </p:nvSpPr>
        <p:spPr>
          <a:xfrm>
            <a:off x="457199" y="382825"/>
            <a:ext cx="6781799" cy="889062"/>
          </a:xfrm>
          <a:prstGeom prst="rect">
            <a:avLst/>
          </a:prstGeom>
          <a:solidFill>
            <a:srgbClr val="D7193C">
              <a:alpha val="85000"/>
            </a:srgbClr>
          </a:solidFill>
        </p:spPr>
        <p:txBody>
          <a:bodyPr vert="horz" wrap="square" lIns="108000" tIns="108000" rIns="91440" bIns="108000" rtlCol="0" anchor="t">
            <a:spAutoFit/>
          </a:bodyPr>
          <a:lstStyle>
            <a:lvl1pPr>
              <a:lnSpc>
                <a:spcPct val="9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9" name="Datumsplatzhalter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A2DE4-046C-4FD8-ADDA-20875B23112E}" type="datetime1">
              <a:rPr lang="de-DE" altLang="de-DE" smtClean="0"/>
              <a:t>12.10.2018</a:t>
            </a:fld>
            <a:endParaRPr lang="hr-HR" altLang="de-DE"/>
          </a:p>
        </p:txBody>
      </p:sp>
      <p:sp>
        <p:nvSpPr>
          <p:cNvPr id="10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Sphero I – Zusammenfassung</a:t>
            </a:r>
            <a:endParaRPr lang="de-DE" altLang="de-DE" dirty="0"/>
          </a:p>
        </p:txBody>
      </p:sp>
      <p:sp>
        <p:nvSpPr>
          <p:cNvPr id="11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E375C-4FF6-4EC2-A663-3252E213ECB5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746595609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388350" y="6646863"/>
            <a:ext cx="576263" cy="211137"/>
          </a:xfrm>
          <a:prstGeom prst="rect">
            <a:avLst/>
          </a:prstGeom>
        </p:spPr>
        <p:txBody>
          <a:bodyPr vert="horz" wrap="square" lIns="91440" tIns="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002D58"/>
                </a:solidFill>
              </a:defRPr>
            </a:lvl1pPr>
          </a:lstStyle>
          <a:p>
            <a:pPr>
              <a:defRPr/>
            </a:pPr>
            <a:fld id="{1BDB1DE4-4BFF-495E-B2C7-E7E38A71BE15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2"/>
          </p:nvPr>
        </p:nvSpPr>
        <p:spPr>
          <a:xfrm>
            <a:off x="455613" y="6646863"/>
            <a:ext cx="833437" cy="211137"/>
          </a:xfrm>
          <a:prstGeom prst="rect">
            <a:avLst/>
          </a:prstGeom>
        </p:spPr>
        <p:txBody>
          <a:bodyPr vert="horz" wrap="square" lIns="0" tIns="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2D58"/>
                </a:solidFill>
              </a:defRPr>
            </a:lvl1pPr>
          </a:lstStyle>
          <a:p>
            <a:pPr>
              <a:defRPr/>
            </a:pPr>
            <a:fld id="{A835A2F4-A7FB-4EC2-AEE0-EBC41A94D3B3}" type="datetime1">
              <a:rPr lang="de-DE" altLang="de-DE" smtClean="0"/>
              <a:t>12.10.2018</a:t>
            </a:fld>
            <a:endParaRPr lang="hr-HR" altLang="de-DE"/>
          </a:p>
        </p:txBody>
      </p:sp>
      <p:sp>
        <p:nvSpPr>
          <p:cNvPr id="22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289050" y="6646863"/>
            <a:ext cx="5949950" cy="211137"/>
          </a:xfrm>
          <a:prstGeom prst="rect">
            <a:avLst/>
          </a:prstGeom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2D58"/>
                </a:solidFill>
              </a:defRPr>
            </a:lvl1pPr>
          </a:lstStyle>
          <a:p>
            <a:pPr>
              <a:defRPr/>
            </a:pPr>
            <a:r>
              <a:rPr lang="de-DE" altLang="de-DE"/>
              <a:t>Sphero I – Zusammenfassung</a:t>
            </a:r>
            <a:endParaRPr lang="de-DE" altLang="de-DE" dirty="0"/>
          </a:p>
        </p:txBody>
      </p:sp>
      <p:sp>
        <p:nvSpPr>
          <p:cNvPr id="1029" name="Textfeld 3"/>
          <p:cNvSpPr txBox="1">
            <a:spLocks noChangeArrowheads="1"/>
          </p:cNvSpPr>
          <p:nvPr/>
        </p:nvSpPr>
        <p:spPr bwMode="auto">
          <a:xfrm>
            <a:off x="5014913" y="6208713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ヒラギノ角ゴ Pro W3" pitchFamily="125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ヒラギノ角ゴ Pro W3" pitchFamily="125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ヒラギノ角ゴ Pro W3" pitchFamily="125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ヒラギノ角ゴ Pro W3" pitchFamily="125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ヒラギノ角ゴ Pro W3" pitchFamily="125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ヒラギノ角ゴ Pro W3" pitchFamily="125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ヒラギノ角ゴ Pro W3" pitchFamily="125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ヒラギノ角ゴ Pro W3" pitchFamily="125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ヒラギノ角ゴ Pro W3" pitchFamily="125" charset="-128"/>
              </a:defRPr>
            </a:lvl9pPr>
          </a:lstStyle>
          <a:p>
            <a:pPr>
              <a:defRPr/>
            </a:pPr>
            <a:endParaRPr lang="de-DE" altLang="de-DE" dirty="0"/>
          </a:p>
        </p:txBody>
      </p:sp>
      <p:sp>
        <p:nvSpPr>
          <p:cNvPr id="1030" name="Textplatzhalter 29"/>
          <p:cNvSpPr>
            <a:spLocks noGrp="1"/>
          </p:cNvSpPr>
          <p:nvPr>
            <p:ph type="body" idx="1"/>
          </p:nvPr>
        </p:nvSpPr>
        <p:spPr bwMode="auto">
          <a:xfrm>
            <a:off x="455613" y="1670050"/>
            <a:ext cx="6783387" cy="476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Mastertextformat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1031" name="Textfeld 5"/>
          <p:cNvSpPr txBox="1">
            <a:spLocks noChangeArrowheads="1"/>
          </p:cNvSpPr>
          <p:nvPr/>
        </p:nvSpPr>
        <p:spPr bwMode="auto">
          <a:xfrm>
            <a:off x="5962650" y="34925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46800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ヒラギノ角ゴ Pro W3" pitchFamily="125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ヒラギノ角ゴ Pro W3" pitchFamily="125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ヒラギノ角ゴ Pro W3" pitchFamily="125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ヒラギノ角ゴ Pro W3" pitchFamily="125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ヒラギノ角ゴ Pro W3" pitchFamily="125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ヒラギノ角ゴ Pro W3" pitchFamily="125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ヒラギノ角ゴ Pro W3" pitchFamily="125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ヒラギノ角ゴ Pro W3" pitchFamily="125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ヒラギノ角ゴ Pro W3" pitchFamily="125" charset="-128"/>
              </a:defRPr>
            </a:lvl9pPr>
          </a:lstStyle>
          <a:p>
            <a:pPr>
              <a:lnSpc>
                <a:spcPts val="1000"/>
              </a:lnSpc>
              <a:defRPr/>
            </a:pPr>
            <a:endParaRPr lang="de-DE" altLang="de-DE" sz="2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</p:sldLayoutIdLst>
  <p:transition spd="slow">
    <p:wipe/>
  </p:transition>
  <p:hf hdr="0"/>
  <p:txStyles>
    <p:titleStyle>
      <a:lvl1pPr algn="l" defTabSz="457200" rtl="0" eaLnBrk="1" fontAlgn="base" hangingPunct="1">
        <a:lnSpc>
          <a:spcPts val="1300"/>
        </a:lnSpc>
        <a:spcBef>
          <a:spcPct val="0"/>
        </a:spcBef>
        <a:spcAft>
          <a:spcPct val="0"/>
        </a:spcAft>
        <a:defRPr sz="2400" kern="1200" cap="all">
          <a:solidFill>
            <a:srgbClr val="D7193C"/>
          </a:solidFill>
          <a:latin typeface="+mj-lt"/>
          <a:ea typeface="ヒラギノ角ゴ Pro W3" pitchFamily="125" charset="-128"/>
          <a:cs typeface="+mj-cs"/>
        </a:defRPr>
      </a:lvl1pPr>
      <a:lvl2pPr algn="l" defTabSz="457200" rtl="0" eaLnBrk="1" fontAlgn="base" hangingPunct="1">
        <a:lnSpc>
          <a:spcPts val="1300"/>
        </a:lnSpc>
        <a:spcBef>
          <a:spcPct val="0"/>
        </a:spcBef>
        <a:spcAft>
          <a:spcPct val="0"/>
        </a:spcAft>
        <a:defRPr sz="2400">
          <a:solidFill>
            <a:srgbClr val="D7193C"/>
          </a:solidFill>
          <a:latin typeface="Calibri" pitchFamily="34" charset="0"/>
          <a:ea typeface="ヒラギノ角ゴ Pro W3" pitchFamily="125" charset="-128"/>
        </a:defRPr>
      </a:lvl2pPr>
      <a:lvl3pPr algn="l" defTabSz="457200" rtl="0" eaLnBrk="1" fontAlgn="base" hangingPunct="1">
        <a:lnSpc>
          <a:spcPts val="1300"/>
        </a:lnSpc>
        <a:spcBef>
          <a:spcPct val="0"/>
        </a:spcBef>
        <a:spcAft>
          <a:spcPct val="0"/>
        </a:spcAft>
        <a:defRPr sz="2400">
          <a:solidFill>
            <a:srgbClr val="D7193C"/>
          </a:solidFill>
          <a:latin typeface="Calibri" pitchFamily="34" charset="0"/>
          <a:ea typeface="ヒラギノ角ゴ Pro W3" pitchFamily="125" charset="-128"/>
        </a:defRPr>
      </a:lvl3pPr>
      <a:lvl4pPr algn="l" defTabSz="457200" rtl="0" eaLnBrk="1" fontAlgn="base" hangingPunct="1">
        <a:lnSpc>
          <a:spcPts val="1300"/>
        </a:lnSpc>
        <a:spcBef>
          <a:spcPct val="0"/>
        </a:spcBef>
        <a:spcAft>
          <a:spcPct val="0"/>
        </a:spcAft>
        <a:defRPr sz="2400">
          <a:solidFill>
            <a:srgbClr val="D7193C"/>
          </a:solidFill>
          <a:latin typeface="Calibri" pitchFamily="34" charset="0"/>
          <a:ea typeface="ヒラギノ角ゴ Pro W3" pitchFamily="125" charset="-128"/>
        </a:defRPr>
      </a:lvl4pPr>
      <a:lvl5pPr algn="l" defTabSz="457200" rtl="0" eaLnBrk="1" fontAlgn="base" hangingPunct="1">
        <a:lnSpc>
          <a:spcPts val="1300"/>
        </a:lnSpc>
        <a:spcBef>
          <a:spcPct val="0"/>
        </a:spcBef>
        <a:spcAft>
          <a:spcPct val="0"/>
        </a:spcAft>
        <a:defRPr sz="2400">
          <a:solidFill>
            <a:srgbClr val="D7193C"/>
          </a:solidFill>
          <a:latin typeface="Calibri" pitchFamily="34" charset="0"/>
          <a:ea typeface="ヒラギノ角ゴ Pro W3" pitchFamily="125" charset="-128"/>
        </a:defRPr>
      </a:lvl5pPr>
      <a:lvl6pPr marL="457200" algn="l" defTabSz="457200" rtl="0" eaLnBrk="1" fontAlgn="base" hangingPunct="1">
        <a:lnSpc>
          <a:spcPts val="1300"/>
        </a:lnSpc>
        <a:spcBef>
          <a:spcPct val="0"/>
        </a:spcBef>
        <a:spcAft>
          <a:spcPct val="0"/>
        </a:spcAft>
        <a:defRPr sz="2400">
          <a:solidFill>
            <a:srgbClr val="D7193C"/>
          </a:solidFill>
          <a:latin typeface="Calibri" pitchFamily="34" charset="0"/>
          <a:ea typeface="ヒラギノ角ゴ Pro W3" pitchFamily="125" charset="-128"/>
        </a:defRPr>
      </a:lvl6pPr>
      <a:lvl7pPr marL="914400" algn="l" defTabSz="457200" rtl="0" eaLnBrk="1" fontAlgn="base" hangingPunct="1">
        <a:lnSpc>
          <a:spcPts val="1300"/>
        </a:lnSpc>
        <a:spcBef>
          <a:spcPct val="0"/>
        </a:spcBef>
        <a:spcAft>
          <a:spcPct val="0"/>
        </a:spcAft>
        <a:defRPr sz="2400">
          <a:solidFill>
            <a:srgbClr val="D7193C"/>
          </a:solidFill>
          <a:latin typeface="Calibri" pitchFamily="34" charset="0"/>
          <a:ea typeface="ヒラギノ角ゴ Pro W3" pitchFamily="125" charset="-128"/>
        </a:defRPr>
      </a:lvl7pPr>
      <a:lvl8pPr marL="1371600" algn="l" defTabSz="457200" rtl="0" eaLnBrk="1" fontAlgn="base" hangingPunct="1">
        <a:lnSpc>
          <a:spcPts val="1300"/>
        </a:lnSpc>
        <a:spcBef>
          <a:spcPct val="0"/>
        </a:spcBef>
        <a:spcAft>
          <a:spcPct val="0"/>
        </a:spcAft>
        <a:defRPr sz="2400">
          <a:solidFill>
            <a:srgbClr val="D7193C"/>
          </a:solidFill>
          <a:latin typeface="Calibri" pitchFamily="34" charset="0"/>
          <a:ea typeface="ヒラギノ角ゴ Pro W3" pitchFamily="125" charset="-128"/>
        </a:defRPr>
      </a:lvl8pPr>
      <a:lvl9pPr marL="1828800" algn="l" defTabSz="457200" rtl="0" eaLnBrk="1" fontAlgn="base" hangingPunct="1">
        <a:lnSpc>
          <a:spcPts val="1300"/>
        </a:lnSpc>
        <a:spcBef>
          <a:spcPct val="0"/>
        </a:spcBef>
        <a:spcAft>
          <a:spcPct val="0"/>
        </a:spcAft>
        <a:defRPr sz="2400">
          <a:solidFill>
            <a:srgbClr val="D7193C"/>
          </a:solidFill>
          <a:latin typeface="Calibri" pitchFamily="34" charset="0"/>
          <a:ea typeface="ヒラギノ角ゴ Pro W3" pitchFamily="125" charset="-128"/>
        </a:defRPr>
      </a:lvl9pPr>
    </p:titleStyle>
    <p:bodyStyle>
      <a:lvl1pPr algn="l" defTabSz="457200" rtl="0" eaLnBrk="1" fontAlgn="base" hangingPunct="1">
        <a:spcBef>
          <a:spcPct val="0"/>
        </a:spcBef>
        <a:spcAft>
          <a:spcPct val="0"/>
        </a:spcAft>
        <a:buSzPct val="90000"/>
        <a:buFont typeface="Lucida Grande" pitchFamily="125" charset="0"/>
        <a:defRPr sz="2200" kern="1200">
          <a:solidFill>
            <a:srgbClr val="002D58"/>
          </a:solidFill>
          <a:latin typeface="+mn-lt"/>
          <a:ea typeface="ヒラギノ角ゴ Pro W3" pitchFamily="125" charset="-128"/>
          <a:cs typeface="+mn-cs"/>
        </a:defRPr>
      </a:lvl1pPr>
      <a:lvl2pPr marL="342900" indent="-342900" algn="l" defTabSz="457200" rtl="0" eaLnBrk="1" fontAlgn="base" hangingPunct="1">
        <a:spcBef>
          <a:spcPct val="0"/>
        </a:spcBef>
        <a:spcAft>
          <a:spcPct val="0"/>
        </a:spcAft>
        <a:buSzPct val="90000"/>
        <a:buFont typeface="Lucida Grande" pitchFamily="125" charset="0"/>
        <a:buChar char="I"/>
        <a:defRPr sz="2200" kern="1200">
          <a:solidFill>
            <a:srgbClr val="002D58"/>
          </a:solidFill>
          <a:latin typeface="+mn-lt"/>
          <a:ea typeface="ヒラギノ角ゴ Pro W3" pitchFamily="125" charset="-128"/>
          <a:cs typeface="+mn-cs"/>
        </a:defRPr>
      </a:lvl2pPr>
      <a:lvl3pPr marL="714375" indent="-357188" algn="l" defTabSz="457200" rtl="0" eaLnBrk="1" fontAlgn="base" hangingPunct="1">
        <a:spcBef>
          <a:spcPct val="0"/>
        </a:spcBef>
        <a:spcAft>
          <a:spcPct val="0"/>
        </a:spcAft>
        <a:buSzPct val="90000"/>
        <a:buFont typeface="Lucida Grande" pitchFamily="125" charset="0"/>
        <a:buChar char="I"/>
        <a:defRPr kern="1200">
          <a:solidFill>
            <a:srgbClr val="002D58"/>
          </a:solidFill>
          <a:latin typeface="+mn-lt"/>
          <a:ea typeface="ヒラギノ角ゴ Pro W3" pitchFamily="125" charset="-128"/>
          <a:cs typeface="+mn-cs"/>
        </a:defRPr>
      </a:lvl3pPr>
      <a:lvl4pPr marL="1073150" indent="-358775" algn="l" defTabSz="457200" rtl="0" eaLnBrk="1" fontAlgn="base" hangingPunct="1">
        <a:spcBef>
          <a:spcPct val="0"/>
        </a:spcBef>
        <a:spcAft>
          <a:spcPct val="0"/>
        </a:spcAft>
        <a:buSzPct val="90000"/>
        <a:buFont typeface="Lucida Grande" pitchFamily="125" charset="0"/>
        <a:buChar char="I"/>
        <a:defRPr kern="1200">
          <a:solidFill>
            <a:srgbClr val="002D58"/>
          </a:solidFill>
          <a:latin typeface="+mn-lt"/>
          <a:ea typeface="ヒラギノ角ゴ Pro W3" pitchFamily="125" charset="-128"/>
          <a:cs typeface="+mn-cs"/>
        </a:defRPr>
      </a:lvl4pPr>
      <a:lvl5pPr marL="1439863" indent="-366713" algn="l" defTabSz="457200" rtl="0" eaLnBrk="1" fontAlgn="base" hangingPunct="1">
        <a:spcBef>
          <a:spcPct val="0"/>
        </a:spcBef>
        <a:spcAft>
          <a:spcPct val="0"/>
        </a:spcAft>
        <a:buSzPct val="90000"/>
        <a:buFont typeface="Lucida Grande" pitchFamily="125" charset="0"/>
        <a:buChar char="I"/>
        <a:defRPr kern="1200">
          <a:solidFill>
            <a:srgbClr val="002D58"/>
          </a:solidFill>
          <a:latin typeface="+mn-lt"/>
          <a:ea typeface="ヒラギノ角ゴ Pro W3" pitchFamily="12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57200" y="3254375"/>
            <a:ext cx="6472238" cy="3070225"/>
          </a:xfrm>
        </p:spPr>
        <p:txBody>
          <a:bodyPr rtlCol="0">
            <a:normAutofit/>
          </a:bodyPr>
          <a:lstStyle/>
          <a:p>
            <a:pPr>
              <a:defRPr/>
            </a:pPr>
            <a:endParaRPr dirty="0"/>
          </a:p>
          <a:p>
            <a:pPr>
              <a:defRPr/>
            </a:pPr>
            <a:endParaRPr dirty="0"/>
          </a:p>
        </p:txBody>
      </p:sp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0" y="3435350"/>
            <a:ext cx="6281738" cy="401638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de-DE" dirty="0">
                <a:solidFill>
                  <a:srgbClr val="FFFFFF"/>
                </a:solidFill>
                <a:latin typeface="Calibri Light"/>
                <a:ea typeface="+mj-ea"/>
              </a:rPr>
            </a:br>
            <a:endParaRPr lang="de-DE" dirty="0">
              <a:ea typeface="+mj-ea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458788" y="4283075"/>
            <a:ext cx="6048375" cy="1231106"/>
          </a:xfrm>
          <a:prstGeom prst="rect">
            <a:avLst/>
          </a:prstGeom>
          <a:noFill/>
        </p:spPr>
        <p:txBody>
          <a:bodyPr lIns="0" rIns="0">
            <a:spAutoFit/>
          </a:bodyPr>
          <a:lstStyle/>
          <a:p>
            <a:pPr lvl="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fld id="{FE35F683-CDC6-4086-80A6-A00D4D59690D}" type="datetime1">
              <a:rPr lang="de-DE" cap="all" spc="100" smtClean="0">
                <a:solidFill>
                  <a:srgbClr val="FFFFFF"/>
                </a:solidFill>
                <a:latin typeface="Calibri Light"/>
              </a:rPr>
              <a:t>12.10.2018</a:t>
            </a:fld>
            <a:r>
              <a:rPr lang="de-DE" cap="all" spc="100" dirty="0">
                <a:solidFill>
                  <a:srgbClr val="FFFFFF"/>
                </a:solidFill>
                <a:latin typeface="Calibri Light"/>
              </a:rPr>
              <a:t>, </a:t>
            </a:r>
            <a:r>
              <a:rPr lang="de-DE" cap="all" spc="100" dirty="0" err="1">
                <a:solidFill>
                  <a:srgbClr val="FFFFFF"/>
                </a:solidFill>
                <a:latin typeface="Calibri Light"/>
              </a:rPr>
              <a:t>Georgii</a:t>
            </a:r>
            <a:r>
              <a:rPr lang="de-DE" cap="all" spc="100">
                <a:solidFill>
                  <a:srgbClr val="FFFFFF"/>
                </a:solidFill>
                <a:latin typeface="Calibri Light"/>
              </a:rPr>
              <a:t>-Gymnasium Esslingen</a:t>
            </a:r>
          </a:p>
          <a:p>
            <a:pPr lvl="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5400" cap="all">
                <a:solidFill>
                  <a:srgbClr val="FFFFFF"/>
                </a:solidFill>
                <a:latin typeface="Calibri"/>
                <a:ea typeface="+mn-ea"/>
                <a:cs typeface="Calibri"/>
              </a:rPr>
              <a:t>IT-Projekthaus</a:t>
            </a:r>
            <a:endParaRPr lang="de-DE" sz="2000" cap="all" spc="100" dirty="0">
              <a:solidFill>
                <a:srgbClr val="FFFFFF"/>
              </a:solidFill>
              <a:latin typeface="Calibri Light"/>
              <a:ea typeface="+mj-ea"/>
              <a:cs typeface="+mj-cs"/>
            </a:endParaRPr>
          </a:p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cap="all" spc="100" dirty="0">
                <a:solidFill>
                  <a:srgbClr val="FFFFFF"/>
                </a:solidFill>
                <a:latin typeface="Calibri Light"/>
                <a:ea typeface="+mj-ea"/>
                <a:cs typeface="+mj-cs"/>
              </a:rPr>
              <a:t>Für Schülerinnen und Schüler</a:t>
            </a:r>
            <a:endParaRPr lang="de-DE" sz="5400" cap="all" dirty="0">
              <a:solidFill>
                <a:srgbClr val="FFFFFF"/>
              </a:solidFill>
              <a:latin typeface="Calibri"/>
              <a:ea typeface="+mn-ea"/>
              <a:cs typeface="Calibri"/>
            </a:endParaRPr>
          </a:p>
        </p:txBody>
      </p:sp>
      <p:sp>
        <p:nvSpPr>
          <p:cNvPr id="12293" name="Textfeld 10"/>
          <p:cNvSpPr txBox="1">
            <a:spLocks noChangeArrowheads="1"/>
          </p:cNvSpPr>
          <p:nvPr/>
        </p:nvSpPr>
        <p:spPr bwMode="auto">
          <a:xfrm>
            <a:off x="9852025" y="500063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/>
          <a:lstStyle>
            <a:lvl1pPr eaLnBrk="0" hangingPunct="0">
              <a:buSzPct val="90000"/>
              <a:buFont typeface="Lucida Grande" pitchFamily="125" charset="0"/>
              <a:defRPr sz="2200"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1pPr>
            <a:lvl2pPr marL="742950" indent="-285750" eaLnBrk="0" hangingPunct="0">
              <a:buSzPct val="90000"/>
              <a:buFont typeface="Lucida Grande" pitchFamily="125" charset="0"/>
              <a:buChar char="I"/>
              <a:defRPr sz="2200"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2pPr>
            <a:lvl3pPr marL="1143000" indent="-228600" eaLnBrk="0" hangingPunct="0">
              <a:buSzPct val="90000"/>
              <a:buFont typeface="Lucida Grande" pitchFamily="125" charset="0"/>
              <a:buChar char="I"/>
              <a:defRPr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3pPr>
            <a:lvl4pPr marL="1600200" indent="-228600" eaLnBrk="0" hangingPunct="0">
              <a:buSzPct val="90000"/>
              <a:buFont typeface="Lucida Grande" pitchFamily="125" charset="0"/>
              <a:buChar char="I"/>
              <a:defRPr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4pPr>
            <a:lvl5pPr marL="2057400" indent="-228600" eaLnBrk="0" hangingPunct="0">
              <a:buSzPct val="90000"/>
              <a:buFont typeface="Lucida Grande" pitchFamily="125" charset="0"/>
              <a:buChar char="I"/>
              <a:defRPr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90000"/>
              <a:buFont typeface="Lucida Grande" pitchFamily="125" charset="0"/>
              <a:buChar char="I"/>
              <a:defRPr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90000"/>
              <a:buFont typeface="Lucida Grande" pitchFamily="125" charset="0"/>
              <a:buChar char="I"/>
              <a:defRPr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90000"/>
              <a:buFont typeface="Lucida Grande" pitchFamily="125" charset="0"/>
              <a:buChar char="I"/>
              <a:defRPr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90000"/>
              <a:buFont typeface="Lucida Grande" pitchFamily="125" charset="0"/>
              <a:buChar char="I"/>
              <a:defRPr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9pPr>
          </a:lstStyle>
          <a:p>
            <a:pPr eaLnBrk="1" hangingPunct="1">
              <a:buSzTx/>
              <a:buFontTx/>
              <a:buNone/>
            </a:pPr>
            <a:endParaRPr lang="de-DE" altLang="de-DE" sz="1800" dirty="0">
              <a:solidFill>
                <a:schemeClr val="tx1"/>
              </a:solidFill>
            </a:endParaRPr>
          </a:p>
        </p:txBody>
      </p:sp>
      <p:sp>
        <p:nvSpPr>
          <p:cNvPr id="12294" name="Textfeld 3"/>
          <p:cNvSpPr txBox="1">
            <a:spLocks noChangeArrowheads="1"/>
          </p:cNvSpPr>
          <p:nvPr/>
        </p:nvSpPr>
        <p:spPr bwMode="auto">
          <a:xfrm>
            <a:off x="2540000" y="3624263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46800"/>
          <a:lstStyle>
            <a:lvl1pPr eaLnBrk="0" hangingPunct="0">
              <a:buSzPct val="90000"/>
              <a:buFont typeface="Lucida Grande" pitchFamily="125" charset="0"/>
              <a:defRPr sz="2200"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1pPr>
            <a:lvl2pPr marL="742950" indent="-285750" eaLnBrk="0" hangingPunct="0">
              <a:buSzPct val="90000"/>
              <a:buFont typeface="Lucida Grande" pitchFamily="125" charset="0"/>
              <a:buChar char="I"/>
              <a:defRPr sz="2200"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2pPr>
            <a:lvl3pPr marL="1143000" indent="-228600" eaLnBrk="0" hangingPunct="0">
              <a:buSzPct val="90000"/>
              <a:buFont typeface="Lucida Grande" pitchFamily="125" charset="0"/>
              <a:buChar char="I"/>
              <a:defRPr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3pPr>
            <a:lvl4pPr marL="1600200" indent="-228600" eaLnBrk="0" hangingPunct="0">
              <a:buSzPct val="90000"/>
              <a:buFont typeface="Lucida Grande" pitchFamily="125" charset="0"/>
              <a:buChar char="I"/>
              <a:defRPr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4pPr>
            <a:lvl5pPr marL="2057400" indent="-228600" eaLnBrk="0" hangingPunct="0">
              <a:buSzPct val="90000"/>
              <a:buFont typeface="Lucida Grande" pitchFamily="125" charset="0"/>
              <a:buChar char="I"/>
              <a:defRPr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90000"/>
              <a:buFont typeface="Lucida Grande" pitchFamily="125" charset="0"/>
              <a:buChar char="I"/>
              <a:defRPr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90000"/>
              <a:buFont typeface="Lucida Grande" pitchFamily="125" charset="0"/>
              <a:buChar char="I"/>
              <a:defRPr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90000"/>
              <a:buFont typeface="Lucida Grande" pitchFamily="125" charset="0"/>
              <a:buChar char="I"/>
              <a:defRPr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90000"/>
              <a:buFont typeface="Lucida Grande" pitchFamily="125" charset="0"/>
              <a:buChar char="I"/>
              <a:defRPr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9pPr>
          </a:lstStyle>
          <a:p>
            <a:pPr eaLnBrk="1" hangingPunct="1">
              <a:lnSpc>
                <a:spcPts val="1000"/>
              </a:lnSpc>
              <a:buSzTx/>
              <a:buFontTx/>
              <a:buNone/>
            </a:pPr>
            <a:endParaRPr lang="de-DE" altLang="de-DE" sz="2000" dirty="0">
              <a:solidFill>
                <a:schemeClr val="tx1"/>
              </a:solidFill>
            </a:endParaRPr>
          </a:p>
        </p:txBody>
      </p:sp>
      <p:pic>
        <p:nvPicPr>
          <p:cNvPr id="12295" name="Bildplatzhalter 6" descr="Titel_KDB2792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" b="458"/>
          <a:stretch>
            <a:fillRect/>
          </a:stretch>
        </p:blipFill>
        <p:spPr>
          <a:xfrm>
            <a:off x="6921500" y="958850"/>
            <a:ext cx="1962150" cy="5651500"/>
          </a:xfrm>
        </p:spPr>
      </p:pic>
    </p:spTree>
  </p:cSld>
  <p:clrMapOvr>
    <a:masterClrMapping/>
  </p:clrMapOvr>
  <p:transition spd="slow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feld 30"/>
          <p:cNvSpPr txBox="1">
            <a:spLocks noChangeArrowheads="1"/>
          </p:cNvSpPr>
          <p:nvPr/>
        </p:nvSpPr>
        <p:spPr bwMode="auto">
          <a:xfrm>
            <a:off x="1617663" y="6773863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SzPct val="90000"/>
              <a:buFont typeface="Lucida Grande" pitchFamily="125" charset="0"/>
              <a:defRPr sz="2200"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1pPr>
            <a:lvl2pPr marL="742950" indent="-285750" eaLnBrk="0" hangingPunct="0">
              <a:buSzPct val="90000"/>
              <a:buFont typeface="Lucida Grande" pitchFamily="125" charset="0"/>
              <a:buChar char="I"/>
              <a:defRPr sz="2200"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2pPr>
            <a:lvl3pPr marL="1143000" indent="-228600" eaLnBrk="0" hangingPunct="0">
              <a:buSzPct val="90000"/>
              <a:buFont typeface="Lucida Grande" pitchFamily="125" charset="0"/>
              <a:buChar char="I"/>
              <a:defRPr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3pPr>
            <a:lvl4pPr marL="1600200" indent="-228600" eaLnBrk="0" hangingPunct="0">
              <a:buSzPct val="90000"/>
              <a:buFont typeface="Lucida Grande" pitchFamily="125" charset="0"/>
              <a:buChar char="I"/>
              <a:defRPr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4pPr>
            <a:lvl5pPr marL="2057400" indent="-228600" eaLnBrk="0" hangingPunct="0">
              <a:buSzPct val="90000"/>
              <a:buFont typeface="Lucida Grande" pitchFamily="125" charset="0"/>
              <a:buChar char="I"/>
              <a:defRPr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90000"/>
              <a:buFont typeface="Lucida Grande" pitchFamily="125" charset="0"/>
              <a:buChar char="I"/>
              <a:defRPr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90000"/>
              <a:buFont typeface="Lucida Grande" pitchFamily="125" charset="0"/>
              <a:buChar char="I"/>
              <a:defRPr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90000"/>
              <a:buFont typeface="Lucida Grande" pitchFamily="125" charset="0"/>
              <a:buChar char="I"/>
              <a:defRPr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90000"/>
              <a:buFont typeface="Lucida Grande" pitchFamily="125" charset="0"/>
              <a:buChar char="I"/>
              <a:defRPr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9pPr>
          </a:lstStyle>
          <a:p>
            <a:pPr eaLnBrk="1" hangingPunct="1">
              <a:buSzTx/>
              <a:buFontTx/>
              <a:buNone/>
            </a:pPr>
            <a:endParaRPr lang="de-DE" altLang="de-DE" sz="1800" dirty="0">
              <a:solidFill>
                <a:schemeClr val="tx1"/>
              </a:solidFill>
            </a:endParaRPr>
          </a:p>
        </p:txBody>
      </p:sp>
      <p:sp>
        <p:nvSpPr>
          <p:cNvPr id="14339" name="Textfeld 32"/>
          <p:cNvSpPr txBox="1">
            <a:spLocks noChangeArrowheads="1"/>
          </p:cNvSpPr>
          <p:nvPr/>
        </p:nvSpPr>
        <p:spPr bwMode="auto">
          <a:xfrm>
            <a:off x="744538" y="6799263"/>
            <a:ext cx="1857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SzPct val="90000"/>
              <a:buFont typeface="Lucida Grande" pitchFamily="125" charset="0"/>
              <a:defRPr sz="2200"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1pPr>
            <a:lvl2pPr marL="742950" indent="-285750" eaLnBrk="0" hangingPunct="0">
              <a:buSzPct val="90000"/>
              <a:buFont typeface="Lucida Grande" pitchFamily="125" charset="0"/>
              <a:buChar char="I"/>
              <a:defRPr sz="2200"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2pPr>
            <a:lvl3pPr marL="1143000" indent="-228600" eaLnBrk="0" hangingPunct="0">
              <a:buSzPct val="90000"/>
              <a:buFont typeface="Lucida Grande" pitchFamily="125" charset="0"/>
              <a:buChar char="I"/>
              <a:defRPr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3pPr>
            <a:lvl4pPr marL="1600200" indent="-228600" eaLnBrk="0" hangingPunct="0">
              <a:buSzPct val="90000"/>
              <a:buFont typeface="Lucida Grande" pitchFamily="125" charset="0"/>
              <a:buChar char="I"/>
              <a:defRPr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4pPr>
            <a:lvl5pPr marL="2057400" indent="-228600" eaLnBrk="0" hangingPunct="0">
              <a:buSzPct val="90000"/>
              <a:buFont typeface="Lucida Grande" pitchFamily="125" charset="0"/>
              <a:buChar char="I"/>
              <a:defRPr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90000"/>
              <a:buFont typeface="Lucida Grande" pitchFamily="125" charset="0"/>
              <a:buChar char="I"/>
              <a:defRPr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90000"/>
              <a:buFont typeface="Lucida Grande" pitchFamily="125" charset="0"/>
              <a:buChar char="I"/>
              <a:defRPr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90000"/>
              <a:buFont typeface="Lucida Grande" pitchFamily="125" charset="0"/>
              <a:buChar char="I"/>
              <a:defRPr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90000"/>
              <a:buFont typeface="Lucida Grande" pitchFamily="125" charset="0"/>
              <a:buChar char="I"/>
              <a:defRPr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9pPr>
          </a:lstStyle>
          <a:p>
            <a:pPr eaLnBrk="1" hangingPunct="1">
              <a:buSzTx/>
              <a:buFontTx/>
              <a:buNone/>
            </a:pPr>
            <a:endParaRPr lang="de-DE" altLang="de-DE" sz="1800" dirty="0">
              <a:solidFill>
                <a:schemeClr val="tx1"/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446088" y="2608263"/>
            <a:ext cx="6353175" cy="36512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36000" bIns="0" spcCol="133200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2800" dirty="0">
              <a:latin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5400" cap="all" dirty="0">
              <a:latin typeface="Calibri Light"/>
              <a:cs typeface="Calibri Ligh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5400" cap="all" dirty="0">
                <a:cs typeface="Calibri Light"/>
              </a:rPr>
              <a:t>Sphero I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5400" cap="all" dirty="0">
                <a:cs typeface="Calibri Light"/>
              </a:rPr>
              <a:t>Zusammenfassung</a:t>
            </a:r>
          </a:p>
        </p:txBody>
      </p:sp>
      <p:pic>
        <p:nvPicPr>
          <p:cNvPr id="6" name="Bildplatzhalter 10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" b="250"/>
          <a:stretch>
            <a:fillRect/>
          </a:stretch>
        </p:blipFill>
        <p:spPr>
          <a:xfrm>
            <a:off x="6926263" y="963613"/>
            <a:ext cx="1944687" cy="5626100"/>
          </a:xfrm>
        </p:spPr>
      </p:pic>
    </p:spTree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57200" y="1752600"/>
            <a:ext cx="6469063" cy="4757738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Wingdings" charset="2"/>
              <a:buNone/>
              <a:defRPr/>
            </a:pPr>
            <a:r>
              <a:rPr lang="de-DE" sz="2200" cap="all" spc="100" dirty="0">
                <a:solidFill>
                  <a:srgbClr val="FFFFFF"/>
                </a:solidFill>
                <a:latin typeface="Calibri Light"/>
                <a:ea typeface="+mj-ea"/>
                <a:cs typeface="+mj-cs"/>
              </a:rPr>
              <a:t>Inhalt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 err="1">
                <a:ea typeface="+mn-ea"/>
              </a:rPr>
              <a:t>Moodle</a:t>
            </a:r>
            <a:endParaRPr lang="de-DE" dirty="0">
              <a:ea typeface="+mn-ea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ea typeface="+mn-ea"/>
              </a:rPr>
              <a:t>Variablen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ea typeface="+mn-ea"/>
              </a:rPr>
              <a:t>Schleifen</a:t>
            </a:r>
          </a:p>
        </p:txBody>
      </p:sp>
      <p:pic>
        <p:nvPicPr>
          <p:cNvPr id="13315" name="Bildplatzhalter 3" descr="Pirmin_Maier_BW_KDB5136.jpg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" b="250"/>
          <a:stretch>
            <a:fillRect/>
          </a:stretch>
        </p:blipFill>
        <p:spPr>
          <a:xfrm>
            <a:off x="6926263" y="955675"/>
            <a:ext cx="1954212" cy="5651500"/>
          </a:xfrm>
        </p:spPr>
      </p:pic>
    </p:spTree>
    <p:extLst>
      <p:ext uri="{BB962C8B-B14F-4D97-AF65-F5344CB8AC3E}">
        <p14:creationId xmlns:p14="http://schemas.microsoft.com/office/powerpoint/2010/main" val="3382279436"/>
      </p:ext>
    </p:extLst>
  </p:cSld>
  <p:clrMapOvr>
    <a:masterClrMapping/>
  </p:clrMapOvr>
  <p:transition spd="slow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itel 6"/>
          <p:cNvSpPr>
            <a:spLocks noGrp="1"/>
          </p:cNvSpPr>
          <p:nvPr>
            <p:ph type="title"/>
          </p:nvPr>
        </p:nvSpPr>
        <p:spPr bwMode="auto">
          <a:xfrm>
            <a:off x="457200" y="458788"/>
            <a:ext cx="6781800" cy="368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 altLang="de-DE" cap="none"/>
              <a:t>Moodle</a:t>
            </a:r>
            <a:endParaRPr lang="de-DE" altLang="de-DE" cap="none" dirty="0"/>
          </a:p>
        </p:txBody>
      </p:sp>
      <p:sp>
        <p:nvSpPr>
          <p:cNvPr id="16388" name="Inhaltsplatzhalter 1"/>
          <p:cNvSpPr>
            <a:spLocks noGrp="1"/>
          </p:cNvSpPr>
          <p:nvPr>
            <p:ph sz="quarter" idx="21"/>
          </p:nvPr>
        </p:nvSpPr>
        <p:spPr>
          <a:xfrm>
            <a:off x="463550" y="1697038"/>
            <a:ext cx="6775450" cy="4741862"/>
          </a:xfrm>
        </p:spPr>
        <p:txBody>
          <a:bodyPr/>
          <a:lstStyle/>
          <a:p>
            <a:pPr marL="0" lvl="1" indent="0" eaLnBrk="1" hangingPunct="1">
              <a:buNone/>
            </a:pPr>
            <a:r>
              <a:rPr lang="de-DE" altLang="de-DE" dirty="0"/>
              <a:t>Unsere Lernplattform </a:t>
            </a:r>
            <a:r>
              <a:rPr lang="de-DE" altLang="de-DE" dirty="0" err="1"/>
              <a:t>Moodle</a:t>
            </a:r>
            <a:r>
              <a:rPr lang="de-DE" altLang="de-DE" dirty="0"/>
              <a:t> ist auch von zu Hause erreichbar!</a:t>
            </a:r>
          </a:p>
          <a:p>
            <a:pPr marL="0" lvl="1" indent="0" eaLnBrk="1" hangingPunct="1">
              <a:buNone/>
            </a:pPr>
            <a:r>
              <a:rPr lang="de-DE" altLang="de-DE" dirty="0"/>
              <a:t>	</a:t>
            </a:r>
            <a:r>
              <a:rPr lang="de-DE" altLang="de-DE" b="1" dirty="0"/>
              <a:t>moodle.hs-esslingen.de/</a:t>
            </a:r>
            <a:r>
              <a:rPr lang="de-DE" altLang="de-DE" b="1" dirty="0" err="1"/>
              <a:t>moodle</a:t>
            </a:r>
            <a:endParaRPr lang="de-DE" altLang="de-DE" b="1" dirty="0"/>
          </a:p>
          <a:p>
            <a:pPr eaLnBrk="1" hangingPunct="1"/>
            <a:endParaRPr lang="de-DE" altLang="de-DE" dirty="0"/>
          </a:p>
        </p:txBody>
      </p:sp>
      <p:sp>
        <p:nvSpPr>
          <p:cNvPr id="16389" name="Datumsplatzhalter 2"/>
          <p:cNvSpPr>
            <a:spLocks noGrp="1"/>
          </p:cNvSpPr>
          <p:nvPr>
            <p:ph type="dt" sz="quarter" idx="2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SzPct val="90000"/>
              <a:buFont typeface="Lucida Grande" pitchFamily="125" charset="0"/>
              <a:defRPr sz="2200"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1pPr>
            <a:lvl2pPr marL="742950" indent="-285750" eaLnBrk="0" hangingPunct="0">
              <a:buSzPct val="90000"/>
              <a:buFont typeface="Lucida Grande" pitchFamily="125" charset="0"/>
              <a:buChar char="I"/>
              <a:defRPr sz="2200"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2pPr>
            <a:lvl3pPr marL="1143000" indent="-228600" eaLnBrk="0" hangingPunct="0">
              <a:buSzPct val="90000"/>
              <a:buFont typeface="Lucida Grande" pitchFamily="125" charset="0"/>
              <a:buChar char="I"/>
              <a:defRPr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3pPr>
            <a:lvl4pPr marL="1600200" indent="-228600" eaLnBrk="0" hangingPunct="0">
              <a:buSzPct val="90000"/>
              <a:buFont typeface="Lucida Grande" pitchFamily="125" charset="0"/>
              <a:buChar char="I"/>
              <a:defRPr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4pPr>
            <a:lvl5pPr marL="2057400" indent="-228600" eaLnBrk="0" hangingPunct="0">
              <a:buSzPct val="90000"/>
              <a:buFont typeface="Lucida Grande" pitchFamily="125" charset="0"/>
              <a:buChar char="I"/>
              <a:defRPr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90000"/>
              <a:buFont typeface="Lucida Grande" pitchFamily="125" charset="0"/>
              <a:buChar char="I"/>
              <a:defRPr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90000"/>
              <a:buFont typeface="Lucida Grande" pitchFamily="125" charset="0"/>
              <a:buChar char="I"/>
              <a:defRPr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90000"/>
              <a:buFont typeface="Lucida Grande" pitchFamily="125" charset="0"/>
              <a:buChar char="I"/>
              <a:defRPr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90000"/>
              <a:buFont typeface="Lucida Grande" pitchFamily="125" charset="0"/>
              <a:buChar char="I"/>
              <a:defRPr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9pPr>
          </a:lstStyle>
          <a:p>
            <a:pPr eaLnBrk="1" hangingPunct="1">
              <a:buSzTx/>
              <a:buFontTx/>
              <a:buNone/>
            </a:pPr>
            <a:fld id="{2CD87FB9-0CE7-444D-BB4A-8E4EAEC7458B}" type="datetime1">
              <a:rPr lang="de-DE" altLang="de-DE" sz="1000" smtClean="0"/>
              <a:t>12.10.2018</a:t>
            </a:fld>
            <a:endParaRPr lang="hr-HR" altLang="de-DE" sz="1000" dirty="0"/>
          </a:p>
        </p:txBody>
      </p:sp>
      <p:sp>
        <p:nvSpPr>
          <p:cNvPr id="16390" name="Fußzeilenplatzhalter 3"/>
          <p:cNvSpPr>
            <a:spLocks noGrp="1"/>
          </p:cNvSpPr>
          <p:nvPr>
            <p:ph type="ftr" sz="quarter" idx="2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SzPct val="90000"/>
              <a:buFont typeface="Lucida Grande" pitchFamily="125" charset="0"/>
              <a:defRPr sz="2200"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1pPr>
            <a:lvl2pPr marL="742950" indent="-285750" eaLnBrk="0" hangingPunct="0">
              <a:buSzPct val="90000"/>
              <a:buFont typeface="Lucida Grande" pitchFamily="125" charset="0"/>
              <a:buChar char="I"/>
              <a:defRPr sz="2200"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2pPr>
            <a:lvl3pPr marL="1143000" indent="-228600" eaLnBrk="0" hangingPunct="0">
              <a:buSzPct val="90000"/>
              <a:buFont typeface="Lucida Grande" pitchFamily="125" charset="0"/>
              <a:buChar char="I"/>
              <a:defRPr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3pPr>
            <a:lvl4pPr marL="1600200" indent="-228600" eaLnBrk="0" hangingPunct="0">
              <a:buSzPct val="90000"/>
              <a:buFont typeface="Lucida Grande" pitchFamily="125" charset="0"/>
              <a:buChar char="I"/>
              <a:defRPr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4pPr>
            <a:lvl5pPr marL="2057400" indent="-228600" eaLnBrk="0" hangingPunct="0">
              <a:buSzPct val="90000"/>
              <a:buFont typeface="Lucida Grande" pitchFamily="125" charset="0"/>
              <a:buChar char="I"/>
              <a:defRPr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90000"/>
              <a:buFont typeface="Lucida Grande" pitchFamily="125" charset="0"/>
              <a:buChar char="I"/>
              <a:defRPr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90000"/>
              <a:buFont typeface="Lucida Grande" pitchFamily="125" charset="0"/>
              <a:buChar char="I"/>
              <a:defRPr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90000"/>
              <a:buFont typeface="Lucida Grande" pitchFamily="125" charset="0"/>
              <a:buChar char="I"/>
              <a:defRPr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90000"/>
              <a:buFont typeface="Lucida Grande" pitchFamily="125" charset="0"/>
              <a:buChar char="I"/>
              <a:defRPr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9pPr>
          </a:lstStyle>
          <a:p>
            <a:pPr eaLnBrk="1" hangingPunct="1">
              <a:buSzTx/>
              <a:buFontTx/>
              <a:buNone/>
            </a:pPr>
            <a:r>
              <a:rPr lang="de-DE" altLang="de-DE" sz="1000"/>
              <a:t>Sphero I – Zusammenfassung</a:t>
            </a:r>
            <a:endParaRPr lang="de-DE" altLang="de-DE" sz="1000" dirty="0"/>
          </a:p>
        </p:txBody>
      </p:sp>
      <p:sp>
        <p:nvSpPr>
          <p:cNvPr id="16391" name="Foliennummernplatzhalter 4"/>
          <p:cNvSpPr>
            <a:spLocks noGrp="1"/>
          </p:cNvSpPr>
          <p:nvPr>
            <p:ph type="sldNum" sz="quarter" idx="24"/>
          </p:nvPr>
        </p:nvSpPr>
        <p:spPr bwMode="auto">
          <a:xfrm>
            <a:off x="8388350" y="6670675"/>
            <a:ext cx="576263" cy="2111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SzPct val="90000"/>
              <a:buFont typeface="Lucida Grande" pitchFamily="125" charset="0"/>
              <a:defRPr sz="2200"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1pPr>
            <a:lvl2pPr marL="742950" indent="-285750" eaLnBrk="0" hangingPunct="0">
              <a:buSzPct val="90000"/>
              <a:buFont typeface="Lucida Grande" pitchFamily="125" charset="0"/>
              <a:buChar char="I"/>
              <a:defRPr sz="2200"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2pPr>
            <a:lvl3pPr marL="1143000" indent="-228600" eaLnBrk="0" hangingPunct="0">
              <a:buSzPct val="90000"/>
              <a:buFont typeface="Lucida Grande" pitchFamily="125" charset="0"/>
              <a:buChar char="I"/>
              <a:defRPr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3pPr>
            <a:lvl4pPr marL="1600200" indent="-228600" eaLnBrk="0" hangingPunct="0">
              <a:buSzPct val="90000"/>
              <a:buFont typeface="Lucida Grande" pitchFamily="125" charset="0"/>
              <a:buChar char="I"/>
              <a:defRPr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4pPr>
            <a:lvl5pPr marL="2057400" indent="-228600" eaLnBrk="0" hangingPunct="0">
              <a:buSzPct val="90000"/>
              <a:buFont typeface="Lucida Grande" pitchFamily="125" charset="0"/>
              <a:buChar char="I"/>
              <a:defRPr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90000"/>
              <a:buFont typeface="Lucida Grande" pitchFamily="125" charset="0"/>
              <a:buChar char="I"/>
              <a:defRPr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90000"/>
              <a:buFont typeface="Lucida Grande" pitchFamily="125" charset="0"/>
              <a:buChar char="I"/>
              <a:defRPr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90000"/>
              <a:buFont typeface="Lucida Grande" pitchFamily="125" charset="0"/>
              <a:buChar char="I"/>
              <a:defRPr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90000"/>
              <a:buFont typeface="Lucida Grande" pitchFamily="125" charset="0"/>
              <a:buChar char="I"/>
              <a:defRPr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9pPr>
          </a:lstStyle>
          <a:p>
            <a:pPr eaLnBrk="1" hangingPunct="1">
              <a:buSzTx/>
              <a:buFontTx/>
              <a:buNone/>
            </a:pPr>
            <a:fld id="{74BDE193-D9D9-48AC-9410-927B8658D073}" type="slidenum">
              <a:rPr lang="de-DE" altLang="de-DE" sz="1000" smtClean="0"/>
              <a:pPr eaLnBrk="1" hangingPunct="1">
                <a:buSzTx/>
                <a:buFontTx/>
                <a:buNone/>
              </a:pPr>
              <a:t>4</a:t>
            </a:fld>
            <a:endParaRPr lang="de-DE" altLang="de-DE" sz="100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79A40DD2-3B60-40BD-A35F-69C31889F2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550" y="2841490"/>
            <a:ext cx="7775015" cy="2914596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3624A0E7-023A-4117-ACFE-CA878815689E}"/>
              </a:ext>
            </a:extLst>
          </p:cNvPr>
          <p:cNvSpPr/>
          <p:nvPr/>
        </p:nvSpPr>
        <p:spPr>
          <a:xfrm>
            <a:off x="6479959" y="3852908"/>
            <a:ext cx="1518081" cy="129917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itel 6"/>
          <p:cNvSpPr>
            <a:spLocks noGrp="1"/>
          </p:cNvSpPr>
          <p:nvPr>
            <p:ph type="title"/>
          </p:nvPr>
        </p:nvSpPr>
        <p:spPr bwMode="auto">
          <a:xfrm>
            <a:off x="457200" y="458788"/>
            <a:ext cx="6781800" cy="368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 altLang="de-DE" cap="none" dirty="0"/>
              <a:t>Variablen</a:t>
            </a:r>
          </a:p>
        </p:txBody>
      </p:sp>
      <p:sp>
        <p:nvSpPr>
          <p:cNvPr id="16388" name="Inhaltsplatzhalter 1"/>
          <p:cNvSpPr>
            <a:spLocks noGrp="1"/>
          </p:cNvSpPr>
          <p:nvPr>
            <p:ph sz="quarter" idx="21"/>
          </p:nvPr>
        </p:nvSpPr>
        <p:spPr>
          <a:xfrm>
            <a:off x="463550" y="1697038"/>
            <a:ext cx="6775450" cy="4741862"/>
          </a:xfrm>
        </p:spPr>
        <p:txBody>
          <a:bodyPr/>
          <a:lstStyle/>
          <a:p>
            <a:r>
              <a:rPr lang="de-DE" altLang="de-DE" dirty="0">
                <a:latin typeface="Cambria Math"/>
                <a:ea typeface="Cambria Math"/>
              </a:rPr>
              <a:t>≙ </a:t>
            </a:r>
            <a:r>
              <a:rPr lang="de-DE" altLang="de-DE" dirty="0"/>
              <a:t>Behältnis für einen Wert, welcher dann beliebig wiederverwendet werden kann.</a:t>
            </a:r>
          </a:p>
          <a:p>
            <a:endParaRPr lang="de-DE" altLang="de-DE" dirty="0"/>
          </a:p>
          <a:p>
            <a:pPr lvl="1"/>
            <a:r>
              <a:rPr lang="de-DE" dirty="0"/>
              <a:t>Gestalten das Programm flexibler</a:t>
            </a:r>
          </a:p>
          <a:p>
            <a:pPr marL="0" lvl="1" indent="0">
              <a:buNone/>
            </a:pPr>
            <a:endParaRPr lang="de-DE" altLang="de-DE" dirty="0"/>
          </a:p>
          <a:p>
            <a:pPr eaLnBrk="1" hangingPunct="1"/>
            <a:endParaRPr lang="de-DE" altLang="de-DE" dirty="0"/>
          </a:p>
        </p:txBody>
      </p:sp>
      <p:sp>
        <p:nvSpPr>
          <p:cNvPr id="16389" name="Datumsplatzhalter 2"/>
          <p:cNvSpPr>
            <a:spLocks noGrp="1"/>
          </p:cNvSpPr>
          <p:nvPr>
            <p:ph type="dt" sz="quarter" idx="2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SzPct val="90000"/>
              <a:buFont typeface="Lucida Grande" pitchFamily="125" charset="0"/>
              <a:defRPr sz="2200"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1pPr>
            <a:lvl2pPr marL="742950" indent="-285750" eaLnBrk="0" hangingPunct="0">
              <a:buSzPct val="90000"/>
              <a:buFont typeface="Lucida Grande" pitchFamily="125" charset="0"/>
              <a:buChar char="I"/>
              <a:defRPr sz="2200"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2pPr>
            <a:lvl3pPr marL="1143000" indent="-228600" eaLnBrk="0" hangingPunct="0">
              <a:buSzPct val="90000"/>
              <a:buFont typeface="Lucida Grande" pitchFamily="125" charset="0"/>
              <a:buChar char="I"/>
              <a:defRPr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3pPr>
            <a:lvl4pPr marL="1600200" indent="-228600" eaLnBrk="0" hangingPunct="0">
              <a:buSzPct val="90000"/>
              <a:buFont typeface="Lucida Grande" pitchFamily="125" charset="0"/>
              <a:buChar char="I"/>
              <a:defRPr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4pPr>
            <a:lvl5pPr marL="2057400" indent="-228600" eaLnBrk="0" hangingPunct="0">
              <a:buSzPct val="90000"/>
              <a:buFont typeface="Lucida Grande" pitchFamily="125" charset="0"/>
              <a:buChar char="I"/>
              <a:defRPr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90000"/>
              <a:buFont typeface="Lucida Grande" pitchFamily="125" charset="0"/>
              <a:buChar char="I"/>
              <a:defRPr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90000"/>
              <a:buFont typeface="Lucida Grande" pitchFamily="125" charset="0"/>
              <a:buChar char="I"/>
              <a:defRPr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90000"/>
              <a:buFont typeface="Lucida Grande" pitchFamily="125" charset="0"/>
              <a:buChar char="I"/>
              <a:defRPr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90000"/>
              <a:buFont typeface="Lucida Grande" pitchFamily="125" charset="0"/>
              <a:buChar char="I"/>
              <a:defRPr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9pPr>
          </a:lstStyle>
          <a:p>
            <a:pPr eaLnBrk="1" hangingPunct="1">
              <a:buSzTx/>
              <a:buFontTx/>
              <a:buNone/>
            </a:pPr>
            <a:fld id="{A18CAC19-7EEA-4F56-9271-AD87E78451F8}" type="datetime1">
              <a:rPr lang="de-DE" altLang="de-DE" sz="1000" smtClean="0"/>
              <a:t>12.10.2018</a:t>
            </a:fld>
            <a:endParaRPr lang="hr-HR" altLang="de-DE" sz="1000" dirty="0"/>
          </a:p>
        </p:txBody>
      </p:sp>
      <p:sp>
        <p:nvSpPr>
          <p:cNvPr id="16390" name="Fußzeilenplatzhalter 3"/>
          <p:cNvSpPr>
            <a:spLocks noGrp="1"/>
          </p:cNvSpPr>
          <p:nvPr>
            <p:ph type="ftr" sz="quarter" idx="2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SzPct val="90000"/>
              <a:buFont typeface="Lucida Grande" pitchFamily="125" charset="0"/>
              <a:defRPr sz="2200"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1pPr>
            <a:lvl2pPr marL="742950" indent="-285750" eaLnBrk="0" hangingPunct="0">
              <a:buSzPct val="90000"/>
              <a:buFont typeface="Lucida Grande" pitchFamily="125" charset="0"/>
              <a:buChar char="I"/>
              <a:defRPr sz="2200"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2pPr>
            <a:lvl3pPr marL="1143000" indent="-228600" eaLnBrk="0" hangingPunct="0">
              <a:buSzPct val="90000"/>
              <a:buFont typeface="Lucida Grande" pitchFamily="125" charset="0"/>
              <a:buChar char="I"/>
              <a:defRPr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3pPr>
            <a:lvl4pPr marL="1600200" indent="-228600" eaLnBrk="0" hangingPunct="0">
              <a:buSzPct val="90000"/>
              <a:buFont typeface="Lucida Grande" pitchFamily="125" charset="0"/>
              <a:buChar char="I"/>
              <a:defRPr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4pPr>
            <a:lvl5pPr marL="2057400" indent="-228600" eaLnBrk="0" hangingPunct="0">
              <a:buSzPct val="90000"/>
              <a:buFont typeface="Lucida Grande" pitchFamily="125" charset="0"/>
              <a:buChar char="I"/>
              <a:defRPr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90000"/>
              <a:buFont typeface="Lucida Grande" pitchFamily="125" charset="0"/>
              <a:buChar char="I"/>
              <a:defRPr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90000"/>
              <a:buFont typeface="Lucida Grande" pitchFamily="125" charset="0"/>
              <a:buChar char="I"/>
              <a:defRPr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90000"/>
              <a:buFont typeface="Lucida Grande" pitchFamily="125" charset="0"/>
              <a:buChar char="I"/>
              <a:defRPr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90000"/>
              <a:buFont typeface="Lucida Grande" pitchFamily="125" charset="0"/>
              <a:buChar char="I"/>
              <a:defRPr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9pPr>
          </a:lstStyle>
          <a:p>
            <a:pPr eaLnBrk="1" hangingPunct="1">
              <a:buSzTx/>
              <a:buFontTx/>
              <a:buNone/>
            </a:pPr>
            <a:r>
              <a:rPr lang="de-DE" altLang="de-DE" sz="1000"/>
              <a:t>Sphero I – Zusammenfassung</a:t>
            </a:r>
            <a:endParaRPr lang="de-DE" altLang="de-DE" sz="1000" dirty="0"/>
          </a:p>
        </p:txBody>
      </p:sp>
      <p:sp>
        <p:nvSpPr>
          <p:cNvPr id="16391" name="Foliennummernplatzhalter 4"/>
          <p:cNvSpPr>
            <a:spLocks noGrp="1"/>
          </p:cNvSpPr>
          <p:nvPr>
            <p:ph type="sldNum" sz="quarter" idx="24"/>
          </p:nvPr>
        </p:nvSpPr>
        <p:spPr bwMode="auto">
          <a:xfrm>
            <a:off x="8388350" y="6670675"/>
            <a:ext cx="576263" cy="2111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SzPct val="90000"/>
              <a:buFont typeface="Lucida Grande" pitchFamily="125" charset="0"/>
              <a:defRPr sz="2200"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1pPr>
            <a:lvl2pPr marL="742950" indent="-285750" eaLnBrk="0" hangingPunct="0">
              <a:buSzPct val="90000"/>
              <a:buFont typeface="Lucida Grande" pitchFamily="125" charset="0"/>
              <a:buChar char="I"/>
              <a:defRPr sz="2200"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2pPr>
            <a:lvl3pPr marL="1143000" indent="-228600" eaLnBrk="0" hangingPunct="0">
              <a:buSzPct val="90000"/>
              <a:buFont typeface="Lucida Grande" pitchFamily="125" charset="0"/>
              <a:buChar char="I"/>
              <a:defRPr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3pPr>
            <a:lvl4pPr marL="1600200" indent="-228600" eaLnBrk="0" hangingPunct="0">
              <a:buSzPct val="90000"/>
              <a:buFont typeface="Lucida Grande" pitchFamily="125" charset="0"/>
              <a:buChar char="I"/>
              <a:defRPr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4pPr>
            <a:lvl5pPr marL="2057400" indent="-228600" eaLnBrk="0" hangingPunct="0">
              <a:buSzPct val="90000"/>
              <a:buFont typeface="Lucida Grande" pitchFamily="125" charset="0"/>
              <a:buChar char="I"/>
              <a:defRPr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90000"/>
              <a:buFont typeface="Lucida Grande" pitchFamily="125" charset="0"/>
              <a:buChar char="I"/>
              <a:defRPr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90000"/>
              <a:buFont typeface="Lucida Grande" pitchFamily="125" charset="0"/>
              <a:buChar char="I"/>
              <a:defRPr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90000"/>
              <a:buFont typeface="Lucida Grande" pitchFamily="125" charset="0"/>
              <a:buChar char="I"/>
              <a:defRPr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90000"/>
              <a:buFont typeface="Lucida Grande" pitchFamily="125" charset="0"/>
              <a:buChar char="I"/>
              <a:defRPr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9pPr>
          </a:lstStyle>
          <a:p>
            <a:pPr eaLnBrk="1" hangingPunct="1">
              <a:buSzTx/>
              <a:buFontTx/>
              <a:buNone/>
            </a:pPr>
            <a:fld id="{1BFA3EDA-6D90-4F0F-871E-C108BED33F8E}" type="slidenum">
              <a:rPr lang="de-DE" altLang="de-DE" sz="1000" smtClean="0"/>
              <a:pPr eaLnBrk="1" hangingPunct="1">
                <a:buSzTx/>
                <a:buFontTx/>
                <a:buNone/>
              </a:pPr>
              <a:t>5</a:t>
            </a:fld>
            <a:endParaRPr lang="de-DE" altLang="de-DE" sz="100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06E4F0E-DC45-4DB2-9EF4-4466016B40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550" y="3193644"/>
            <a:ext cx="2201240" cy="3031896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7453A3E1-5FAC-4C7A-88FF-5AA4A77DAD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5220" y="3192024"/>
            <a:ext cx="4338612" cy="3207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21296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itel 6"/>
          <p:cNvSpPr>
            <a:spLocks noGrp="1"/>
          </p:cNvSpPr>
          <p:nvPr>
            <p:ph type="title"/>
          </p:nvPr>
        </p:nvSpPr>
        <p:spPr bwMode="auto">
          <a:xfrm>
            <a:off x="457200" y="458788"/>
            <a:ext cx="6781800" cy="368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 altLang="de-DE" cap="none" dirty="0"/>
              <a:t>Schleifen</a:t>
            </a:r>
          </a:p>
        </p:txBody>
      </p:sp>
      <p:sp>
        <p:nvSpPr>
          <p:cNvPr id="16388" name="Inhaltsplatzhalter 1"/>
          <p:cNvSpPr>
            <a:spLocks noGrp="1"/>
          </p:cNvSpPr>
          <p:nvPr>
            <p:ph sz="quarter" idx="21"/>
          </p:nvPr>
        </p:nvSpPr>
        <p:spPr>
          <a:xfrm>
            <a:off x="463550" y="1697038"/>
            <a:ext cx="6775450" cy="4741862"/>
          </a:xfrm>
        </p:spPr>
        <p:txBody>
          <a:bodyPr/>
          <a:lstStyle/>
          <a:p>
            <a:r>
              <a:rPr lang="de-DE" altLang="de-DE" dirty="0">
                <a:latin typeface="Cambria Math"/>
                <a:ea typeface="Cambria Math"/>
              </a:rPr>
              <a:t>≙ </a:t>
            </a:r>
            <a:r>
              <a:rPr lang="de-DE" altLang="de-DE" dirty="0"/>
              <a:t>Wiederholungen von Programmcode vermeiden.</a:t>
            </a:r>
          </a:p>
          <a:p>
            <a:endParaRPr lang="de-DE" altLang="de-DE" dirty="0"/>
          </a:p>
          <a:p>
            <a:pPr lvl="1"/>
            <a:r>
              <a:rPr lang="de-DE" dirty="0"/>
              <a:t>Gleiche Anweisungen müssen nicht nochmals eingefügt werden.</a:t>
            </a:r>
          </a:p>
          <a:p>
            <a:pPr marL="0" lvl="1" indent="0">
              <a:buNone/>
            </a:pPr>
            <a:endParaRPr lang="de-DE" altLang="de-DE" dirty="0"/>
          </a:p>
          <a:p>
            <a:pPr marL="0" lvl="1" indent="0">
              <a:buNone/>
            </a:pPr>
            <a:endParaRPr lang="de-DE" altLang="de-DE" dirty="0"/>
          </a:p>
        </p:txBody>
      </p:sp>
      <p:sp>
        <p:nvSpPr>
          <p:cNvPr id="16389" name="Datumsplatzhalter 2"/>
          <p:cNvSpPr>
            <a:spLocks noGrp="1"/>
          </p:cNvSpPr>
          <p:nvPr>
            <p:ph type="dt" sz="quarter" idx="2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SzPct val="90000"/>
              <a:buFont typeface="Lucida Grande" pitchFamily="125" charset="0"/>
              <a:defRPr sz="2200"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1pPr>
            <a:lvl2pPr marL="742950" indent="-285750" eaLnBrk="0" hangingPunct="0">
              <a:buSzPct val="90000"/>
              <a:buFont typeface="Lucida Grande" pitchFamily="125" charset="0"/>
              <a:buChar char="I"/>
              <a:defRPr sz="2200"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2pPr>
            <a:lvl3pPr marL="1143000" indent="-228600" eaLnBrk="0" hangingPunct="0">
              <a:buSzPct val="90000"/>
              <a:buFont typeface="Lucida Grande" pitchFamily="125" charset="0"/>
              <a:buChar char="I"/>
              <a:defRPr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3pPr>
            <a:lvl4pPr marL="1600200" indent="-228600" eaLnBrk="0" hangingPunct="0">
              <a:buSzPct val="90000"/>
              <a:buFont typeface="Lucida Grande" pitchFamily="125" charset="0"/>
              <a:buChar char="I"/>
              <a:defRPr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4pPr>
            <a:lvl5pPr marL="2057400" indent="-228600" eaLnBrk="0" hangingPunct="0">
              <a:buSzPct val="90000"/>
              <a:buFont typeface="Lucida Grande" pitchFamily="125" charset="0"/>
              <a:buChar char="I"/>
              <a:defRPr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90000"/>
              <a:buFont typeface="Lucida Grande" pitchFamily="125" charset="0"/>
              <a:buChar char="I"/>
              <a:defRPr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90000"/>
              <a:buFont typeface="Lucida Grande" pitchFamily="125" charset="0"/>
              <a:buChar char="I"/>
              <a:defRPr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90000"/>
              <a:buFont typeface="Lucida Grande" pitchFamily="125" charset="0"/>
              <a:buChar char="I"/>
              <a:defRPr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90000"/>
              <a:buFont typeface="Lucida Grande" pitchFamily="125" charset="0"/>
              <a:buChar char="I"/>
              <a:defRPr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9pPr>
          </a:lstStyle>
          <a:p>
            <a:pPr eaLnBrk="1" hangingPunct="1">
              <a:buSzTx/>
              <a:buFontTx/>
              <a:buNone/>
            </a:pPr>
            <a:fld id="{A18CAC19-7EEA-4F56-9271-AD87E78451F8}" type="datetime1">
              <a:rPr lang="de-DE" altLang="de-DE" sz="1000" smtClean="0"/>
              <a:t>12.10.2018</a:t>
            </a:fld>
            <a:endParaRPr lang="hr-HR" altLang="de-DE" sz="1000" dirty="0"/>
          </a:p>
        </p:txBody>
      </p:sp>
      <p:sp>
        <p:nvSpPr>
          <p:cNvPr id="16390" name="Fußzeilenplatzhalter 3"/>
          <p:cNvSpPr>
            <a:spLocks noGrp="1"/>
          </p:cNvSpPr>
          <p:nvPr>
            <p:ph type="ftr" sz="quarter" idx="2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SzPct val="90000"/>
              <a:buFont typeface="Lucida Grande" pitchFamily="125" charset="0"/>
              <a:defRPr sz="2200"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1pPr>
            <a:lvl2pPr marL="742950" indent="-285750" eaLnBrk="0" hangingPunct="0">
              <a:buSzPct val="90000"/>
              <a:buFont typeface="Lucida Grande" pitchFamily="125" charset="0"/>
              <a:buChar char="I"/>
              <a:defRPr sz="2200"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2pPr>
            <a:lvl3pPr marL="1143000" indent="-228600" eaLnBrk="0" hangingPunct="0">
              <a:buSzPct val="90000"/>
              <a:buFont typeface="Lucida Grande" pitchFamily="125" charset="0"/>
              <a:buChar char="I"/>
              <a:defRPr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3pPr>
            <a:lvl4pPr marL="1600200" indent="-228600" eaLnBrk="0" hangingPunct="0">
              <a:buSzPct val="90000"/>
              <a:buFont typeface="Lucida Grande" pitchFamily="125" charset="0"/>
              <a:buChar char="I"/>
              <a:defRPr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4pPr>
            <a:lvl5pPr marL="2057400" indent="-228600" eaLnBrk="0" hangingPunct="0">
              <a:buSzPct val="90000"/>
              <a:buFont typeface="Lucida Grande" pitchFamily="125" charset="0"/>
              <a:buChar char="I"/>
              <a:defRPr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90000"/>
              <a:buFont typeface="Lucida Grande" pitchFamily="125" charset="0"/>
              <a:buChar char="I"/>
              <a:defRPr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90000"/>
              <a:buFont typeface="Lucida Grande" pitchFamily="125" charset="0"/>
              <a:buChar char="I"/>
              <a:defRPr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90000"/>
              <a:buFont typeface="Lucida Grande" pitchFamily="125" charset="0"/>
              <a:buChar char="I"/>
              <a:defRPr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90000"/>
              <a:buFont typeface="Lucida Grande" pitchFamily="125" charset="0"/>
              <a:buChar char="I"/>
              <a:defRPr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9pPr>
          </a:lstStyle>
          <a:p>
            <a:pPr eaLnBrk="1" hangingPunct="1">
              <a:buSzTx/>
              <a:buFontTx/>
              <a:buNone/>
            </a:pPr>
            <a:r>
              <a:rPr lang="de-DE" altLang="de-DE" sz="1000"/>
              <a:t>Sphero I – Zusammenfassung</a:t>
            </a:r>
            <a:endParaRPr lang="de-DE" altLang="de-DE" sz="1000" dirty="0"/>
          </a:p>
        </p:txBody>
      </p:sp>
      <p:sp>
        <p:nvSpPr>
          <p:cNvPr id="16391" name="Foliennummernplatzhalter 4"/>
          <p:cNvSpPr>
            <a:spLocks noGrp="1"/>
          </p:cNvSpPr>
          <p:nvPr>
            <p:ph type="sldNum" sz="quarter" idx="24"/>
          </p:nvPr>
        </p:nvSpPr>
        <p:spPr bwMode="auto">
          <a:xfrm>
            <a:off x="8388350" y="6670675"/>
            <a:ext cx="576263" cy="2111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SzPct val="90000"/>
              <a:buFont typeface="Lucida Grande" pitchFamily="125" charset="0"/>
              <a:defRPr sz="2200"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1pPr>
            <a:lvl2pPr marL="742950" indent="-285750" eaLnBrk="0" hangingPunct="0">
              <a:buSzPct val="90000"/>
              <a:buFont typeface="Lucida Grande" pitchFamily="125" charset="0"/>
              <a:buChar char="I"/>
              <a:defRPr sz="2200"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2pPr>
            <a:lvl3pPr marL="1143000" indent="-228600" eaLnBrk="0" hangingPunct="0">
              <a:buSzPct val="90000"/>
              <a:buFont typeface="Lucida Grande" pitchFamily="125" charset="0"/>
              <a:buChar char="I"/>
              <a:defRPr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3pPr>
            <a:lvl4pPr marL="1600200" indent="-228600" eaLnBrk="0" hangingPunct="0">
              <a:buSzPct val="90000"/>
              <a:buFont typeface="Lucida Grande" pitchFamily="125" charset="0"/>
              <a:buChar char="I"/>
              <a:defRPr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4pPr>
            <a:lvl5pPr marL="2057400" indent="-228600" eaLnBrk="0" hangingPunct="0">
              <a:buSzPct val="90000"/>
              <a:buFont typeface="Lucida Grande" pitchFamily="125" charset="0"/>
              <a:buChar char="I"/>
              <a:defRPr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90000"/>
              <a:buFont typeface="Lucida Grande" pitchFamily="125" charset="0"/>
              <a:buChar char="I"/>
              <a:defRPr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90000"/>
              <a:buFont typeface="Lucida Grande" pitchFamily="125" charset="0"/>
              <a:buChar char="I"/>
              <a:defRPr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90000"/>
              <a:buFont typeface="Lucida Grande" pitchFamily="125" charset="0"/>
              <a:buChar char="I"/>
              <a:defRPr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SzPct val="90000"/>
              <a:buFont typeface="Lucida Grande" pitchFamily="125" charset="0"/>
              <a:buChar char="I"/>
              <a:defRPr>
                <a:solidFill>
                  <a:srgbClr val="002D58"/>
                </a:solidFill>
                <a:latin typeface="Calibri" pitchFamily="34" charset="0"/>
                <a:ea typeface="ヒラギノ角ゴ Pro W3" pitchFamily="125" charset="-128"/>
              </a:defRPr>
            </a:lvl9pPr>
          </a:lstStyle>
          <a:p>
            <a:pPr eaLnBrk="1" hangingPunct="1">
              <a:buSzTx/>
              <a:buFontTx/>
              <a:buNone/>
            </a:pPr>
            <a:fld id="{1BFA3EDA-6D90-4F0F-871E-C108BED33F8E}" type="slidenum">
              <a:rPr lang="de-DE" altLang="de-DE" sz="1000" smtClean="0"/>
              <a:pPr eaLnBrk="1" hangingPunct="1">
                <a:buSzTx/>
                <a:buFontTx/>
                <a:buNone/>
              </a:pPr>
              <a:t>6</a:t>
            </a:fld>
            <a:endParaRPr lang="de-DE" altLang="de-DE" sz="100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AC7AF820-D279-4419-B7AA-6AE7EEDE2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5220" y="3230881"/>
            <a:ext cx="4565378" cy="302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99985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HE_PowerPoint_Vorlage_Allgemein_final_2017_10_26">
  <a:themeElements>
    <a:clrScheme name="Hochschule Esslingen 1">
      <a:dk1>
        <a:srgbClr val="002D58"/>
      </a:dk1>
      <a:lt1>
        <a:sysClr val="window" lastClr="FFFFFF"/>
      </a:lt1>
      <a:dk2>
        <a:srgbClr val="D70F3C"/>
      </a:dk2>
      <a:lt2>
        <a:srgbClr val="FFFFFF"/>
      </a:lt2>
      <a:accent1>
        <a:srgbClr val="00AADC"/>
      </a:accent1>
      <a:accent2>
        <a:srgbClr val="D6EAF8"/>
      </a:accent2>
      <a:accent3>
        <a:srgbClr val="DCDCDC"/>
      </a:accent3>
      <a:accent4>
        <a:srgbClr val="D7193C"/>
      </a:accent4>
      <a:accent5>
        <a:srgbClr val="002D58"/>
      </a:accent5>
      <a:accent6>
        <a:srgbClr val="FFFFFF"/>
      </a:accent6>
      <a:hlink>
        <a:srgbClr val="002D58"/>
      </a:hlink>
      <a:folHlink>
        <a:srgbClr val="002D5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vert="horz" lIns="0" tIns="46800" rIns="91440" bIns="45720" rtlCol="0" anchor="t">
        <a:noAutofit/>
      </a:bodyPr>
      <a:lstStyle>
        <a:defPPr>
          <a:lnSpc>
            <a:spcPts val="1000"/>
          </a:lnSpc>
          <a:defRPr sz="2000" cap="none" baseline="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HE_PowerPoint_Vorlage_Allgemein_final_2017_10_26</Template>
  <TotalTime>0</TotalTime>
  <Words>79</Words>
  <Application>Microsoft Office PowerPoint</Application>
  <PresentationFormat>Bildschirmpräsentation (4:3)</PresentationFormat>
  <Paragraphs>33</Paragraphs>
  <Slides>6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4" baseType="lpstr">
      <vt:lpstr>Arial</vt:lpstr>
      <vt:lpstr>Calibri</vt:lpstr>
      <vt:lpstr>Calibri Light</vt:lpstr>
      <vt:lpstr>Cambria Math</vt:lpstr>
      <vt:lpstr>Lucida Grande</vt:lpstr>
      <vt:lpstr>Wingdings</vt:lpstr>
      <vt:lpstr>ヒラギノ角ゴ Pro W3</vt:lpstr>
      <vt:lpstr>HE_PowerPoint_Vorlage_Allgemein_final_2017_10_26</vt:lpstr>
      <vt:lpstr> </vt:lpstr>
      <vt:lpstr>PowerPoint-Präsentation</vt:lpstr>
      <vt:lpstr>PowerPoint-Präsentation</vt:lpstr>
      <vt:lpstr>Moodle</vt:lpstr>
      <vt:lpstr>Variablen</vt:lpstr>
      <vt:lpstr>Schleifen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HamsterI_Zusammenfassung</dc:title>
  <dc:creator>ALA</dc:creator>
  <cp:lastModifiedBy>Ricardo Zeich</cp:lastModifiedBy>
  <cp:revision>28</cp:revision>
  <cp:lastPrinted>2017-08-03T16:49:37Z</cp:lastPrinted>
  <dcterms:created xsi:type="dcterms:W3CDTF">2018-02-12T08:28:34Z</dcterms:created>
  <dcterms:modified xsi:type="dcterms:W3CDTF">2018-10-12T09:42:19Z</dcterms:modified>
</cp:coreProperties>
</file>