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1" r:id="rId2"/>
    <p:sldId id="295" r:id="rId3"/>
    <p:sldId id="319" r:id="rId4"/>
    <p:sldId id="314" r:id="rId5"/>
    <p:sldId id="320" r:id="rId6"/>
    <p:sldId id="321" r:id="rId7"/>
    <p:sldId id="324" r:id="rId8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93C"/>
    <a:srgbClr val="00AADC"/>
    <a:srgbClr val="002D58"/>
    <a:srgbClr val="D6EAFF"/>
    <a:srgbClr val="DCDCDC"/>
    <a:srgbClr val="D9D9D9"/>
    <a:srgbClr val="F0F0F0"/>
    <a:srgbClr val="F0F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2C5BD9-4970-47E7-B635-36C82E7D6682}" type="datetime1">
              <a:rPr lang="de-DE" altLang="de-DE"/>
              <a:pPr>
                <a:defRPr/>
              </a:pPr>
              <a:t>22.05.2019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E4117E-3B11-4543-94DE-F9D0B472EDA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9317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CA913B-3B86-4D6C-B3F3-040295216E83}" type="datetime1">
              <a:rPr lang="de-DE" altLang="de-DE"/>
              <a:pPr>
                <a:defRPr/>
              </a:pPr>
              <a:t>22.05.2019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9888A8-3674-498E-856B-D78EA55DE5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460839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888A8-3674-498E-856B-D78EA55DE5AA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082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itelfolie">
    <p:bg>
      <p:bgPr>
        <a:gradFill rotWithShape="1">
          <a:gsLst>
            <a:gs pos="0">
              <a:srgbClr val="00AADC"/>
            </a:gs>
            <a:gs pos="64999">
              <a:srgbClr val="002D58"/>
            </a:gs>
            <a:gs pos="100000">
              <a:srgbClr val="002D58"/>
            </a:gs>
          </a:gsLst>
          <a:lin ang="183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ung 7"/>
          <p:cNvGrpSpPr/>
          <p:nvPr/>
        </p:nvGrpSpPr>
        <p:grpSpPr>
          <a:xfrm>
            <a:off x="6926335" y="0"/>
            <a:ext cx="2217667" cy="6858000"/>
            <a:chOff x="6926335" y="0"/>
            <a:chExt cx="2217667" cy="6858000"/>
          </a:xfrm>
          <a:solidFill>
            <a:schemeClr val="bg1"/>
          </a:solidFill>
        </p:grpSpPr>
        <p:sp>
          <p:nvSpPr>
            <p:cNvPr id="5" name="Rechteck 4"/>
            <p:cNvSpPr/>
            <p:nvPr/>
          </p:nvSpPr>
          <p:spPr>
            <a:xfrm>
              <a:off x="8869364" y="0"/>
              <a:ext cx="274638" cy="6858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6926335" y="1"/>
              <a:ext cx="2217665" cy="96520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6926335" y="6587067"/>
              <a:ext cx="2217665" cy="27093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8967788" y="19542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de-DE" altLang="de-DE"/>
          </a:p>
        </p:txBody>
      </p:sp>
      <p:pic>
        <p:nvPicPr>
          <p:cNvPr id="10" name="Bild 14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197725" y="301625"/>
            <a:ext cx="16779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57200" y="3254673"/>
            <a:ext cx="6472237" cy="3069927"/>
          </a:xfrm>
          <a:prstGeom prst="rect">
            <a:avLst/>
          </a:prstGeom>
          <a:ln>
            <a:noFill/>
          </a:ln>
        </p:spPr>
        <p:txBody>
          <a:bodyPr/>
          <a:lstStyle>
            <a:lvl1pPr marL="36000" marR="0" indent="0" algn="l" defTabSz="457200" rtl="0" eaLnBrk="1" fontAlgn="auto" latinLnBrk="0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ClrTx/>
              <a:buSzPct val="90000"/>
              <a:buFont typeface="Lucida Grande"/>
              <a:buNone/>
              <a:tabLst/>
              <a:defRPr lang="de-DE" sz="1800" kern="1200" cap="all" spc="1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Java Hamster I – </a:t>
            </a:r>
            <a:r>
              <a:rPr lang="de-DE" dirty="0" err="1"/>
              <a:t>EinFührung</a:t>
            </a:r>
            <a:endParaRPr lang="de-DE" dirty="0"/>
          </a:p>
          <a:p>
            <a:endParaRPr lang="de-DE" dirty="0"/>
          </a:p>
        </p:txBody>
      </p:sp>
      <p:sp>
        <p:nvSpPr>
          <p:cNvPr id="11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929438" y="982133"/>
            <a:ext cx="1946884" cy="5607579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5161515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ung 7"/>
          <p:cNvGrpSpPr>
            <a:grpSpLocks/>
          </p:cNvGrpSpPr>
          <p:nvPr/>
        </p:nvGrpSpPr>
        <p:grpSpPr bwMode="auto">
          <a:xfrm>
            <a:off x="7412038" y="0"/>
            <a:ext cx="1731962" cy="6858000"/>
            <a:chOff x="7411539" y="0"/>
            <a:chExt cx="1732461" cy="6858000"/>
          </a:xfrm>
        </p:grpSpPr>
        <p:sp>
          <p:nvSpPr>
            <p:cNvPr id="5" name="Rechteck 4"/>
            <p:cNvSpPr/>
            <p:nvPr/>
          </p:nvSpPr>
          <p:spPr>
            <a:xfrm>
              <a:off x="8966149" y="0"/>
              <a:ext cx="177851" cy="6799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7411539" y="0"/>
              <a:ext cx="1732461" cy="771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7411539" y="6646863"/>
              <a:ext cx="1730874" cy="2111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pic>
          <p:nvPicPr>
            <p:cNvPr id="8" name="Bild 11" descr="Claim_HSE_grau_CMYK_D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" b="30695"/>
            <a:stretch>
              <a:fillRect/>
            </a:stretch>
          </p:blipFill>
          <p:spPr bwMode="auto">
            <a:xfrm>
              <a:off x="7586524" y="257751"/>
              <a:ext cx="1311693" cy="342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83401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FB148-4500-49E7-ABA8-EE4F2E9E877D}" type="datetime1">
              <a:rPr lang="de-DE" altLang="de-DE" smtClean="0"/>
              <a:t>22.05.2019</a:t>
            </a:fld>
            <a:endParaRPr lang="hr-HR" altLang="de-DE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Java Hamster I - Einführung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375C-4FF6-4EC2-A663-3252E213EC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4659560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Inhaltsverzeichnis ">
    <p:bg>
      <p:bgPr>
        <a:gradFill rotWithShape="1">
          <a:gsLst>
            <a:gs pos="0">
              <a:srgbClr val="00AADC"/>
            </a:gs>
            <a:gs pos="64999">
              <a:srgbClr val="002D58"/>
            </a:gs>
            <a:gs pos="100000">
              <a:srgbClr val="002D58"/>
            </a:gs>
          </a:gsLst>
          <a:lin ang="183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ung 7"/>
          <p:cNvGrpSpPr/>
          <p:nvPr/>
        </p:nvGrpSpPr>
        <p:grpSpPr>
          <a:xfrm>
            <a:off x="6926335" y="0"/>
            <a:ext cx="2217667" cy="6858000"/>
            <a:chOff x="6926335" y="0"/>
            <a:chExt cx="2217667" cy="6858000"/>
          </a:xfrm>
          <a:solidFill>
            <a:schemeClr val="bg1"/>
          </a:solidFill>
        </p:grpSpPr>
        <p:sp>
          <p:nvSpPr>
            <p:cNvPr id="6" name="Rechteck 5"/>
            <p:cNvSpPr/>
            <p:nvPr/>
          </p:nvSpPr>
          <p:spPr>
            <a:xfrm>
              <a:off x="8869364" y="0"/>
              <a:ext cx="274638" cy="6858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6926335" y="1"/>
              <a:ext cx="2217665" cy="96520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6926335" y="6587067"/>
              <a:ext cx="2217665" cy="27093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Bild 11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197725" y="301625"/>
            <a:ext cx="16779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platzhalter 20"/>
          <p:cNvSpPr>
            <a:spLocks noGrp="1"/>
          </p:cNvSpPr>
          <p:nvPr>
            <p:ph type="body" sz="quarter" idx="13"/>
          </p:nvPr>
        </p:nvSpPr>
        <p:spPr>
          <a:xfrm>
            <a:off x="457201" y="3869267"/>
            <a:ext cx="6290732" cy="26416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514350" indent="-514350">
              <a:buFont typeface="Wingdings" charset="2"/>
              <a:buAutoNum type="arabicPlain"/>
              <a:defRPr sz="2800" baseline="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itel 7"/>
          <p:cNvSpPr>
            <a:spLocks noGrp="1"/>
          </p:cNvSpPr>
          <p:nvPr>
            <p:ph type="title"/>
          </p:nvPr>
        </p:nvSpPr>
        <p:spPr>
          <a:xfrm>
            <a:off x="457201" y="3500364"/>
            <a:ext cx="6290732" cy="368903"/>
          </a:xfrm>
          <a:prstGeom prst="rect">
            <a:avLst/>
          </a:prstGeom>
        </p:spPr>
        <p:txBody>
          <a:bodyPr>
            <a:normAutofit/>
          </a:bodyPr>
          <a:lstStyle>
            <a:lvl1pPr marL="36000" indent="0">
              <a:defRPr sz="1800" spc="1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Bildplatzhalter 20"/>
          <p:cNvSpPr>
            <a:spLocks noGrp="1"/>
          </p:cNvSpPr>
          <p:nvPr>
            <p:ph type="pic" sz="quarter" idx="14"/>
          </p:nvPr>
        </p:nvSpPr>
        <p:spPr>
          <a:xfrm>
            <a:off x="6925733" y="963613"/>
            <a:ext cx="1945216" cy="5626099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2032687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Kapiteltrenner und besondere Inhalte">
    <p:bg>
      <p:bgPr>
        <a:gradFill rotWithShape="1">
          <a:gsLst>
            <a:gs pos="0">
              <a:srgbClr val="00AADC"/>
            </a:gs>
            <a:gs pos="64999">
              <a:srgbClr val="002D58"/>
            </a:gs>
            <a:gs pos="100000">
              <a:srgbClr val="002D58"/>
            </a:gs>
          </a:gsLst>
          <a:lin ang="183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ung 7"/>
          <p:cNvGrpSpPr/>
          <p:nvPr/>
        </p:nvGrpSpPr>
        <p:grpSpPr>
          <a:xfrm>
            <a:off x="6926335" y="0"/>
            <a:ext cx="2217667" cy="6858000"/>
            <a:chOff x="6926335" y="0"/>
            <a:chExt cx="2217667" cy="6858000"/>
          </a:xfrm>
          <a:solidFill>
            <a:schemeClr val="bg1"/>
          </a:solidFill>
        </p:grpSpPr>
        <p:sp>
          <p:nvSpPr>
            <p:cNvPr id="4" name="Rechteck 3"/>
            <p:cNvSpPr/>
            <p:nvPr/>
          </p:nvSpPr>
          <p:spPr>
            <a:xfrm>
              <a:off x="8869364" y="0"/>
              <a:ext cx="274638" cy="6858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6926335" y="1"/>
              <a:ext cx="2217665" cy="96520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6926335" y="6587067"/>
              <a:ext cx="2217665" cy="27093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Rechteck 6"/>
          <p:cNvSpPr/>
          <p:nvPr/>
        </p:nvSpPr>
        <p:spPr>
          <a:xfrm>
            <a:off x="9275763" y="-211138"/>
            <a:ext cx="271462" cy="26987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8" name="Bild 14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197725" y="301625"/>
            <a:ext cx="16779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7967663" y="6680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de-DE" altLang="de-DE"/>
          </a:p>
        </p:txBody>
      </p:sp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929438" y="963613"/>
            <a:ext cx="1941511" cy="5626099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7940392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ex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D7193C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3550" y="1697566"/>
            <a:ext cx="6775450" cy="4741333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F722D-8112-4BCB-B8E2-A3CD3002BEBC}" type="datetime1">
              <a:rPr lang="de-DE" altLang="de-DE" smtClean="0"/>
              <a:t>22.05.2019</a:t>
            </a:fld>
            <a:endParaRPr lang="hr-HR" altLang="de-DE" dirty="0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Java Hamster I - Einführung</a:t>
            </a:r>
            <a:endParaRPr lang="de-DE" altLang="de-DE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FD3C6-2A93-4BFC-9A53-F8D1CDD9DF8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9933517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B1DE4-4BFF-495E-B2C7-E7E38A71BE1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18F8FF8-6AA6-4020-B34A-0B08C882E3E3}" type="datetime1">
              <a:rPr lang="de-DE" altLang="de-DE" smtClean="0"/>
              <a:t>22.05.2019</a:t>
            </a:fld>
            <a:endParaRPr lang="hr-HR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Java Hamster I - Einführung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6187309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ext-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9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413626" y="771706"/>
            <a:ext cx="1550318" cy="5906294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3550" y="1697566"/>
            <a:ext cx="6775450" cy="47413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1F5D-D036-45F7-81DC-E8A768233575}" type="datetime1">
              <a:rPr lang="de-DE" altLang="de-DE" smtClean="0"/>
              <a:t>22.05.2019</a:t>
            </a:fld>
            <a:endParaRPr lang="hr-HR" altLang="de-DE" dirty="0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Java Hamster I - Einführung</a:t>
            </a:r>
            <a:endParaRPr lang="de-DE" altLang="de-DE" dirty="0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65653-363B-41DD-876C-292C4F7EE1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05322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Bildvor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5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"/>
          <p:cNvSpPr>
            <a:spLocks noGrp="1"/>
          </p:cNvSpPr>
          <p:nvPr>
            <p:ph idx="1"/>
          </p:nvPr>
        </p:nvSpPr>
        <p:spPr>
          <a:xfrm>
            <a:off x="464104" y="1670050"/>
            <a:ext cx="8258761" cy="522005"/>
          </a:xfrm>
          <a:prstGeom prst="rect">
            <a:avLst/>
          </a:prstGeom>
        </p:spPr>
        <p:txBody>
          <a:bodyPr tIns="45720" rtlCol="0">
            <a:normAutofit/>
          </a:bodyPr>
          <a:lstStyle>
            <a:lvl1pPr marL="0" indent="0">
              <a:buNone/>
              <a:defRPr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075139" y="2208404"/>
            <a:ext cx="2647726" cy="3436250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7" name="Bildplatzhalter 20"/>
          <p:cNvSpPr>
            <a:spLocks noGrp="1"/>
          </p:cNvSpPr>
          <p:nvPr>
            <p:ph type="pic" sz="quarter" idx="18"/>
          </p:nvPr>
        </p:nvSpPr>
        <p:spPr>
          <a:xfrm>
            <a:off x="3275856" y="2208404"/>
            <a:ext cx="2647726" cy="3436250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9"/>
          </p:nvPr>
        </p:nvSpPr>
        <p:spPr>
          <a:xfrm>
            <a:off x="467544" y="2208404"/>
            <a:ext cx="2647726" cy="3436250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9" name="Textplatzhalter 2"/>
          <p:cNvSpPr>
            <a:spLocks noGrp="1"/>
          </p:cNvSpPr>
          <p:nvPr>
            <p:ph idx="20"/>
          </p:nvPr>
        </p:nvSpPr>
        <p:spPr>
          <a:xfrm>
            <a:off x="464105" y="564699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2" name="Textplatzhalter 2"/>
          <p:cNvSpPr>
            <a:spLocks noGrp="1"/>
          </p:cNvSpPr>
          <p:nvPr>
            <p:ph idx="21"/>
          </p:nvPr>
        </p:nvSpPr>
        <p:spPr>
          <a:xfrm>
            <a:off x="3283226" y="564699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idx="22"/>
          </p:nvPr>
        </p:nvSpPr>
        <p:spPr>
          <a:xfrm>
            <a:off x="6084168" y="564699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2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3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0" name="Datumsplatzhalter 1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BA24D-EE54-45D6-9691-0497BD332224}" type="datetime1">
              <a:rPr lang="de-DE" altLang="de-DE" smtClean="0"/>
              <a:t>22.05.2019</a:t>
            </a:fld>
            <a:endParaRPr lang="hr-HR" altLang="de-DE"/>
          </a:p>
        </p:txBody>
      </p:sp>
      <p:sp>
        <p:nvSpPr>
          <p:cNvPr id="21" name="Fußzeilenplatzhalt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Java Hamster I - Einführung</a:t>
            </a:r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26B79-7E88-4047-891F-9C62373730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100066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 rotes Textfeld v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ung 7"/>
          <p:cNvGrpSpPr>
            <a:grpSpLocks/>
          </p:cNvGrpSpPr>
          <p:nvPr/>
        </p:nvGrpSpPr>
        <p:grpSpPr bwMode="auto">
          <a:xfrm>
            <a:off x="7412038" y="0"/>
            <a:ext cx="1731962" cy="6858000"/>
            <a:chOff x="7411539" y="0"/>
            <a:chExt cx="1732461" cy="6858000"/>
          </a:xfrm>
        </p:grpSpPr>
        <p:sp>
          <p:nvSpPr>
            <p:cNvPr id="8" name="Rechteck 7"/>
            <p:cNvSpPr>
              <a:spLocks/>
            </p:cNvSpPr>
            <p:nvPr/>
          </p:nvSpPr>
          <p:spPr>
            <a:xfrm>
              <a:off x="7411539" y="6646863"/>
              <a:ext cx="1730874" cy="211137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8966149" y="0"/>
              <a:ext cx="177851" cy="6799263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7411539" y="0"/>
              <a:ext cx="1732461" cy="771525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pic>
          <p:nvPicPr>
            <p:cNvPr id="12" name="Bild 11" descr="Claim_HSE_grau_CMYK_D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" b="30695"/>
            <a:stretch>
              <a:fillRect/>
            </a:stretch>
          </p:blipFill>
          <p:spPr bwMode="auto">
            <a:xfrm>
              <a:off x="7586524" y="257751"/>
              <a:ext cx="1311693" cy="342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Bildplatzhalter 20"/>
          <p:cNvSpPr>
            <a:spLocks noGrp="1"/>
          </p:cNvSpPr>
          <p:nvPr>
            <p:ph type="pic" sz="quarter" idx="18"/>
          </p:nvPr>
        </p:nvSpPr>
        <p:spPr>
          <a:xfrm>
            <a:off x="0" y="1564176"/>
            <a:ext cx="8965450" cy="4196606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1" name="Textplatzhalter 2"/>
          <p:cNvSpPr>
            <a:spLocks noGrp="1"/>
          </p:cNvSpPr>
          <p:nvPr>
            <p:ph idx="1"/>
          </p:nvPr>
        </p:nvSpPr>
        <p:spPr>
          <a:xfrm>
            <a:off x="464104" y="2976567"/>
            <a:ext cx="6462231" cy="2391300"/>
          </a:xfrm>
          <a:prstGeom prst="rect">
            <a:avLst/>
          </a:prstGeom>
          <a:solidFill>
            <a:schemeClr val="tx2">
              <a:alpha val="85000"/>
            </a:schemeClr>
          </a:solidFill>
        </p:spPr>
        <p:txBody>
          <a:bodyPr tIns="45720" rtlCol="0">
            <a:normAutofit/>
          </a:bodyPr>
          <a:lstStyle>
            <a:lvl1pPr marL="180000" indent="0">
              <a:buNone/>
              <a:defRPr>
                <a:solidFill>
                  <a:schemeClr val="bg1"/>
                </a:solidFill>
              </a:defRPr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idx="19"/>
          </p:nvPr>
        </p:nvSpPr>
        <p:spPr>
          <a:xfrm>
            <a:off x="455637" y="588218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67DA-AAB9-4CEA-9227-D30A822017E2}" type="datetime1">
              <a:rPr lang="de-DE" altLang="de-DE" smtClean="0"/>
              <a:t>22.05.2019</a:t>
            </a:fld>
            <a:endParaRPr lang="hr-HR" altLang="de-DE"/>
          </a:p>
        </p:txBody>
      </p:sp>
      <p:sp>
        <p:nvSpPr>
          <p:cNvPr id="14" name="Fußzeilenplatzhalt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Java Hamster I - Einführung</a:t>
            </a:r>
          </a:p>
        </p:txBody>
      </p:sp>
      <p:sp>
        <p:nvSpPr>
          <p:cNvPr id="15" name="Foliennummernplatzhalt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0D14E-14FC-42F9-A4AA-55F875B370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5730605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_Inh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9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411539" y="776732"/>
            <a:ext cx="1552406" cy="5870223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SmartArt-Platzhalter 3"/>
          <p:cNvSpPr>
            <a:spLocks noGrp="1"/>
          </p:cNvSpPr>
          <p:nvPr>
            <p:ph type="dgm" sz="quarter" idx="17"/>
          </p:nvPr>
        </p:nvSpPr>
        <p:spPr>
          <a:xfrm>
            <a:off x="457200" y="1670050"/>
            <a:ext cx="6756400" cy="4768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Klicken Sie auf das Symbol, um die SmartArt-Grafik hinzuzufügen</a:t>
            </a:r>
            <a:endParaRPr lang="de-DE" noProof="0" dirty="0"/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5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EF95-4CB2-4BBD-8E1B-223829197FEF}" type="datetime1">
              <a:rPr lang="de-DE" altLang="de-DE" smtClean="0"/>
              <a:t>22.05.2019</a:t>
            </a:fld>
            <a:endParaRPr lang="hr-HR" altLang="de-DE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Java Hamster I - Einführung</a:t>
            </a:r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25B0A-8B83-4F50-8E60-C8D43410690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995220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350" y="6646863"/>
            <a:ext cx="576263" cy="211137"/>
          </a:xfrm>
          <a:prstGeom prst="rect">
            <a:avLst/>
          </a:prstGeom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2D58"/>
                </a:solidFill>
              </a:defRPr>
            </a:lvl1pPr>
          </a:lstStyle>
          <a:p>
            <a:pPr>
              <a:defRPr/>
            </a:pPr>
            <a:fld id="{1BDB1DE4-4BFF-495E-B2C7-E7E38A71BE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5613" y="6646863"/>
            <a:ext cx="833437" cy="211137"/>
          </a:xfrm>
          <a:prstGeom prst="rect">
            <a:avLst/>
          </a:prstGeom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D58"/>
                </a:solidFill>
              </a:defRPr>
            </a:lvl1pPr>
          </a:lstStyle>
          <a:p>
            <a:pPr>
              <a:defRPr/>
            </a:pPr>
            <a:fld id="{6FED77E6-029E-44D4-8EDF-4FA6C049C4A9}" type="datetime1">
              <a:rPr lang="de-DE" altLang="de-DE" smtClean="0"/>
              <a:t>22.05.2019</a:t>
            </a:fld>
            <a:endParaRPr lang="hr-HR" altLang="de-DE" dirty="0"/>
          </a:p>
        </p:txBody>
      </p:sp>
      <p:sp>
        <p:nvSpPr>
          <p:cNvPr id="2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89050" y="6646863"/>
            <a:ext cx="5949950" cy="211137"/>
          </a:xfrm>
          <a:prstGeom prst="rect">
            <a:avLst/>
          </a:prstGeom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D58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Java Hamster I - Einführung</a:t>
            </a:r>
            <a:endParaRPr lang="de-DE" altLang="de-DE" dirty="0"/>
          </a:p>
        </p:txBody>
      </p:sp>
      <p:sp>
        <p:nvSpPr>
          <p:cNvPr id="1029" name="Textfeld 3"/>
          <p:cNvSpPr txBox="1">
            <a:spLocks noChangeArrowheads="1"/>
          </p:cNvSpPr>
          <p:nvPr/>
        </p:nvSpPr>
        <p:spPr bwMode="auto">
          <a:xfrm>
            <a:off x="5014913" y="62087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5613" y="1670050"/>
            <a:ext cx="6783387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1" name="Textfeld 5"/>
          <p:cNvSpPr txBox="1">
            <a:spLocks noChangeArrowheads="1"/>
          </p:cNvSpPr>
          <p:nvPr/>
        </p:nvSpPr>
        <p:spPr bwMode="auto">
          <a:xfrm>
            <a:off x="5962650" y="3492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80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lnSpc>
                <a:spcPts val="1000"/>
              </a:lnSpc>
              <a:defRPr/>
            </a:pPr>
            <a:endParaRPr lang="de-DE" altLang="de-DE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7" r:id="rId5"/>
    <p:sldLayoutId id="2147483822" r:id="rId6"/>
    <p:sldLayoutId id="2147483823" r:id="rId7"/>
    <p:sldLayoutId id="2147483824" r:id="rId8"/>
    <p:sldLayoutId id="2147483825" r:id="rId9"/>
    <p:sldLayoutId id="2147483826" r:id="rId10"/>
  </p:sldLayoutIdLst>
  <p:transition spd="slow">
    <p:wipe/>
  </p:transition>
  <p:hf hdr="0"/>
  <p:txStyles>
    <p:titleStyle>
      <a:lvl1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 kern="1200" cap="all">
          <a:solidFill>
            <a:srgbClr val="D7193C"/>
          </a:solidFill>
          <a:latin typeface="+mj-lt"/>
          <a:ea typeface="ヒラギノ角ゴ Pro W3" pitchFamily="125" charset="-128"/>
          <a:cs typeface="+mj-cs"/>
        </a:defRPr>
      </a:lvl1pPr>
      <a:lvl2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2pPr>
      <a:lvl3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3pPr>
      <a:lvl4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4pPr>
      <a:lvl5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5pPr>
      <a:lvl6pPr marL="4572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6pPr>
      <a:lvl7pPr marL="9144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7pPr>
      <a:lvl8pPr marL="13716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8pPr>
      <a:lvl9pPr marL="18288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defRPr sz="2200"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1pPr>
      <a:lvl2pPr marL="342900" indent="-342900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sz="2200"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2pPr>
      <a:lvl3pPr marL="714375" indent="-357188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3pPr>
      <a:lvl4pPr marL="1073150" indent="-358775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4pPr>
      <a:lvl5pPr marL="1439863" indent="-366713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" y="3254375"/>
            <a:ext cx="6472238" cy="3070225"/>
          </a:xfrm>
        </p:spPr>
        <p:txBody>
          <a:bodyPr rtlCol="0">
            <a:normAutofit/>
          </a:bodyPr>
          <a:lstStyle/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3435350"/>
            <a:ext cx="6281738" cy="401638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de-DE" dirty="0">
                <a:solidFill>
                  <a:srgbClr val="FFFFFF"/>
                </a:solidFill>
                <a:latin typeface="Calibri Light"/>
                <a:ea typeface="+mj-ea"/>
              </a:rPr>
            </a:br>
            <a:endParaRPr lang="de-DE" dirty="0">
              <a:ea typeface="+mj-ea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58788" y="4283075"/>
            <a:ext cx="6048375" cy="1231106"/>
          </a:xfrm>
          <a:prstGeom prst="rect">
            <a:avLst/>
          </a:prstGeom>
          <a:noFill/>
        </p:spPr>
        <p:txBody>
          <a:bodyPr lIns="0" r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fld id="{95B0C8CC-D407-4E86-8DAC-958F942464A9}" type="datetime1">
              <a:rPr lang="de-DE" cap="all" spc="100" smtClean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22.05.2019</a:t>
            </a:fld>
            <a:endParaRPr lang="de-DE" cap="all" spc="100" dirty="0">
              <a:solidFill>
                <a:srgbClr val="FFFFFF"/>
              </a:solidFill>
              <a:latin typeface="Calibri Light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cap="all" dirty="0">
                <a:solidFill>
                  <a:srgbClr val="FFFFFF"/>
                </a:solidFill>
                <a:latin typeface="Calibri"/>
                <a:ea typeface="+mn-ea"/>
                <a:cs typeface="Calibri"/>
              </a:rPr>
              <a:t>IT-Projekthaus</a:t>
            </a:r>
            <a:endParaRPr lang="de-DE" sz="2000" cap="all" spc="10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cap="all" spc="10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Für Schülerinnen und Schüler</a:t>
            </a:r>
            <a:endParaRPr lang="de-DE" sz="5400" cap="all" dirty="0">
              <a:solidFill>
                <a:srgbClr val="FFFFFF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2293" name="Textfeld 10"/>
          <p:cNvSpPr txBox="1">
            <a:spLocks noChangeArrowheads="1"/>
          </p:cNvSpPr>
          <p:nvPr/>
        </p:nvSpPr>
        <p:spPr bwMode="auto">
          <a:xfrm>
            <a:off x="9852025" y="5000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94" name="Textfeld 3"/>
          <p:cNvSpPr txBox="1">
            <a:spLocks noChangeArrowheads="1"/>
          </p:cNvSpPr>
          <p:nvPr/>
        </p:nvSpPr>
        <p:spPr bwMode="auto">
          <a:xfrm>
            <a:off x="2540000" y="36242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800"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lnSpc>
                <a:spcPts val="1000"/>
              </a:lnSpc>
              <a:buSzTx/>
              <a:buFontTx/>
              <a:buNone/>
            </a:pPr>
            <a:endParaRPr lang="de-DE" altLang="de-DE" sz="2000">
              <a:solidFill>
                <a:schemeClr val="tx1"/>
              </a:solidFill>
            </a:endParaRPr>
          </a:p>
        </p:txBody>
      </p:sp>
      <p:pic>
        <p:nvPicPr>
          <p:cNvPr id="12295" name="Bildplatzhalter 6" descr="Titel_KDB2792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" b="458"/>
          <a:stretch>
            <a:fillRect/>
          </a:stretch>
        </p:blipFill>
        <p:spPr>
          <a:xfrm>
            <a:off x="6921500" y="958850"/>
            <a:ext cx="1962150" cy="5651500"/>
          </a:xfrm>
        </p:spPr>
      </p:pic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30"/>
          <p:cNvSpPr txBox="1">
            <a:spLocks noChangeArrowheads="1"/>
          </p:cNvSpPr>
          <p:nvPr/>
        </p:nvSpPr>
        <p:spPr bwMode="auto">
          <a:xfrm>
            <a:off x="1617663" y="67738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4339" name="Textfeld 32"/>
          <p:cNvSpPr txBox="1">
            <a:spLocks noChangeArrowheads="1"/>
          </p:cNvSpPr>
          <p:nvPr/>
        </p:nvSpPr>
        <p:spPr bwMode="auto">
          <a:xfrm>
            <a:off x="744538" y="6799263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46088" y="2608263"/>
            <a:ext cx="6353175" cy="36512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36000" bIns="0" spcCol="1332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5400" cap="all" dirty="0">
              <a:latin typeface="Calibri Light"/>
              <a:cs typeface="Calibri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cap="all" dirty="0">
                <a:cs typeface="Calibri Light"/>
              </a:rPr>
              <a:t>Java Hamster 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cap="all" dirty="0">
                <a:cs typeface="Calibri Light"/>
              </a:rPr>
              <a:t>Einführung</a:t>
            </a:r>
          </a:p>
        </p:txBody>
      </p:sp>
      <p:pic>
        <p:nvPicPr>
          <p:cNvPr id="6" name="Bildplatzhalter 1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" b="250"/>
          <a:stretch>
            <a:fillRect/>
          </a:stretch>
        </p:blipFill>
        <p:spPr>
          <a:xfrm>
            <a:off x="6926263" y="963613"/>
            <a:ext cx="1944687" cy="5626100"/>
          </a:xfrm>
        </p:spPr>
      </p:pic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6469063" cy="475773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de-DE" sz="2200" cap="all" spc="10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Inhalt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ea typeface="+mn-ea"/>
              </a:rPr>
              <a:t>Java Hamster? Was ist das?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ea typeface="+mn-ea"/>
              </a:rPr>
              <a:t>Entwicklungsumgebung kennenlernen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ea typeface="+mn-ea"/>
              </a:rPr>
              <a:t>Erste Schritte gehen</a:t>
            </a:r>
          </a:p>
        </p:txBody>
      </p:sp>
      <p:pic>
        <p:nvPicPr>
          <p:cNvPr id="13315" name="Bildplatzhalter 3" descr="Pirmin_Maier_BW_KDB5136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" b="250"/>
          <a:stretch>
            <a:fillRect/>
          </a:stretch>
        </p:blipFill>
        <p:spPr>
          <a:xfrm>
            <a:off x="6926263" y="955675"/>
            <a:ext cx="1954212" cy="5651500"/>
          </a:xfrm>
        </p:spPr>
      </p:pic>
    </p:spTree>
    <p:extLst>
      <p:ext uri="{BB962C8B-B14F-4D97-AF65-F5344CB8AC3E}">
        <p14:creationId xmlns:p14="http://schemas.microsoft.com/office/powerpoint/2010/main" val="3382279436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el 6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6781800" cy="36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cap="none" dirty="0"/>
              <a:t>Java Hamster? Was ist das?</a:t>
            </a:r>
          </a:p>
        </p:txBody>
      </p:sp>
      <p:sp>
        <p:nvSpPr>
          <p:cNvPr id="16388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697038"/>
            <a:ext cx="6775450" cy="4741862"/>
          </a:xfrm>
        </p:spPr>
        <p:txBody>
          <a:bodyPr/>
          <a:lstStyle/>
          <a:p>
            <a:pPr lvl="1" eaLnBrk="1" hangingPunct="1"/>
            <a:r>
              <a:rPr lang="de-DE" altLang="de-DE" dirty="0"/>
              <a:t>Modell zum Erlernen des Programmierens</a:t>
            </a:r>
          </a:p>
          <a:p>
            <a:pPr lvl="1" eaLnBrk="1" hangingPunct="1"/>
            <a:endParaRPr lang="de-DE" altLang="de-DE" dirty="0"/>
          </a:p>
          <a:p>
            <a:pPr lvl="1" eaLnBrk="1" hangingPunct="1"/>
            <a:r>
              <a:rPr lang="de-DE" altLang="de-DE" dirty="0"/>
              <a:t>Basierend auf der Programmiersprache Java</a:t>
            </a:r>
          </a:p>
          <a:p>
            <a:pPr eaLnBrk="1" hangingPunct="1"/>
            <a:endParaRPr lang="de-DE" altLang="de-DE" dirty="0"/>
          </a:p>
        </p:txBody>
      </p:sp>
      <p:sp>
        <p:nvSpPr>
          <p:cNvPr id="16389" name="Datumsplatzhalter 2"/>
          <p:cNvSpPr>
            <a:spLocks noGrp="1"/>
          </p:cNvSpPr>
          <p:nvPr>
            <p:ph type="dt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A103F2D0-26D1-4361-9991-5D764B7660DC}" type="datetime1">
              <a:rPr lang="de-DE" altLang="de-DE" sz="1000" smtClean="0"/>
              <a:t>22.05.2019</a:t>
            </a:fld>
            <a:endParaRPr lang="hr-HR" altLang="de-DE" sz="1000" dirty="0"/>
          </a:p>
        </p:txBody>
      </p:sp>
      <p:sp>
        <p:nvSpPr>
          <p:cNvPr id="16390" name="Fußzeilenplatzhalter 3"/>
          <p:cNvSpPr>
            <a:spLocks noGrp="1"/>
          </p:cNvSpPr>
          <p:nvPr>
            <p:ph type="ftr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r>
              <a:rPr lang="de-DE" altLang="de-DE" sz="1000" dirty="0"/>
              <a:t>Java Hamster I - Einführung</a:t>
            </a:r>
          </a:p>
        </p:txBody>
      </p:sp>
      <p:sp>
        <p:nvSpPr>
          <p:cNvPr id="16391" name="Foliennummernplatzhalter 4"/>
          <p:cNvSpPr>
            <a:spLocks noGrp="1"/>
          </p:cNvSpPr>
          <p:nvPr>
            <p:ph type="sldNum" sz="quarter" idx="24"/>
          </p:nvPr>
        </p:nvSpPr>
        <p:spPr bwMode="auto">
          <a:xfrm>
            <a:off x="8388350" y="6670675"/>
            <a:ext cx="576263" cy="21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74BDE193-D9D9-48AC-9410-927B8658D073}" type="slidenum">
              <a:rPr lang="de-DE" altLang="de-DE" sz="1000" smtClean="0"/>
              <a:pPr eaLnBrk="1" hangingPunct="1">
                <a:buSzTx/>
                <a:buFontTx/>
                <a:buNone/>
              </a:pPr>
              <a:t>4</a:t>
            </a:fld>
            <a:endParaRPr lang="de-DE" altLang="de-DE" sz="10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3468109"/>
            <a:ext cx="5827183" cy="286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0" y="1176338"/>
            <a:ext cx="6775450" cy="395287"/>
          </a:xfrm>
        </p:spPr>
        <p:txBody>
          <a:bodyPr/>
          <a:lstStyle/>
          <a:p>
            <a:pPr eaLnBrk="1" hangingPunct="1"/>
            <a:endParaRPr lang="de-DE" altLang="de-DE" dirty="0"/>
          </a:p>
        </p:txBody>
      </p:sp>
      <p:sp>
        <p:nvSpPr>
          <p:cNvPr id="16387" name="Titel 6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6781800" cy="36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cap="none" dirty="0"/>
              <a:t>Entwicklungsumgebung kennenlernen</a:t>
            </a:r>
          </a:p>
        </p:txBody>
      </p:sp>
      <p:sp>
        <p:nvSpPr>
          <p:cNvPr id="16388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697038"/>
            <a:ext cx="6775450" cy="4741862"/>
          </a:xfrm>
        </p:spPr>
        <p:txBody>
          <a:bodyPr/>
          <a:lstStyle/>
          <a:p>
            <a:pPr lvl="1" eaLnBrk="1" hangingPunct="1"/>
            <a:r>
              <a:rPr lang="de-DE" altLang="de-DE" dirty="0"/>
              <a:t>Entwicklungsumgebung </a:t>
            </a:r>
          </a:p>
          <a:p>
            <a:r>
              <a:rPr lang="de-DE" altLang="de-DE" dirty="0"/>
              <a:t>	</a:t>
            </a:r>
            <a:r>
              <a:rPr lang="de-DE" altLang="de-DE" dirty="0">
                <a:latin typeface="Cambria Math"/>
                <a:ea typeface="Cambria Math"/>
              </a:rPr>
              <a:t>≙ </a:t>
            </a:r>
            <a:r>
              <a:rPr lang="de-DE" altLang="de-DE" dirty="0"/>
              <a:t>Werkstatt, in der uns alle benötigten Werkzeuge zur 	Verfügung gestellt werden, um Programmieren zu 	können</a:t>
            </a:r>
          </a:p>
          <a:p>
            <a:endParaRPr lang="de-DE" altLang="de-DE" dirty="0"/>
          </a:p>
          <a:p>
            <a:pPr lvl="1"/>
            <a:r>
              <a:rPr lang="de-DE" dirty="0"/>
              <a:t>Java Development Kit ist Voraussetzung um mit Java zu programmieren</a:t>
            </a:r>
          </a:p>
          <a:p>
            <a:pPr lvl="1"/>
            <a:endParaRPr lang="de-DE" altLang="de-DE" dirty="0"/>
          </a:p>
          <a:p>
            <a:pPr lvl="1"/>
            <a:r>
              <a:rPr lang="de-DE" altLang="de-DE" dirty="0"/>
              <a:t>Benötigte Dateien auf dem USB-Stick, Anleitungen und Aufgaben in unserem </a:t>
            </a:r>
            <a:r>
              <a:rPr lang="de-DE" altLang="de-DE" dirty="0" err="1"/>
              <a:t>Moodle</a:t>
            </a:r>
            <a:r>
              <a:rPr lang="de-DE" altLang="de-DE" dirty="0"/>
              <a:t>-Kurs</a:t>
            </a:r>
          </a:p>
          <a:p>
            <a:pPr eaLnBrk="1" hangingPunct="1"/>
            <a:endParaRPr lang="de-DE" altLang="de-DE" dirty="0"/>
          </a:p>
        </p:txBody>
      </p:sp>
      <p:sp>
        <p:nvSpPr>
          <p:cNvPr id="16389" name="Datumsplatzhalter 2"/>
          <p:cNvSpPr>
            <a:spLocks noGrp="1"/>
          </p:cNvSpPr>
          <p:nvPr>
            <p:ph type="dt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19D9C748-9976-46C0-BA78-FA260DD387A5}" type="datetime1">
              <a:rPr lang="de-DE" altLang="de-DE" sz="1000" smtClean="0"/>
              <a:t>22.05.2019</a:t>
            </a:fld>
            <a:endParaRPr lang="hr-HR" altLang="de-DE" sz="1000" dirty="0"/>
          </a:p>
        </p:txBody>
      </p:sp>
      <p:sp>
        <p:nvSpPr>
          <p:cNvPr id="16390" name="Fußzeilenplatzhalter 3"/>
          <p:cNvSpPr>
            <a:spLocks noGrp="1"/>
          </p:cNvSpPr>
          <p:nvPr>
            <p:ph type="ftr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r>
              <a:rPr lang="de-DE" altLang="de-DE" sz="1000" dirty="0"/>
              <a:t>Java Hamster I - Einführung</a:t>
            </a:r>
          </a:p>
        </p:txBody>
      </p:sp>
      <p:sp>
        <p:nvSpPr>
          <p:cNvPr id="16391" name="Foliennummernplatzhalter 4"/>
          <p:cNvSpPr>
            <a:spLocks noGrp="1"/>
          </p:cNvSpPr>
          <p:nvPr>
            <p:ph type="sldNum" sz="quarter" idx="24"/>
          </p:nvPr>
        </p:nvSpPr>
        <p:spPr bwMode="auto">
          <a:xfrm>
            <a:off x="8388350" y="6670675"/>
            <a:ext cx="576263" cy="21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1BFA3EDA-6D90-4F0F-871E-C108BED33F8E}" type="slidenum">
              <a:rPr lang="de-DE" altLang="de-DE" sz="1000" smtClean="0"/>
              <a:pPr eaLnBrk="1" hangingPunct="1">
                <a:buSzTx/>
                <a:buFontTx/>
                <a:buNone/>
              </a:pPr>
              <a:t>5</a:t>
            </a:fld>
            <a:endParaRPr lang="de-DE" altLang="de-DE" sz="1000"/>
          </a:p>
        </p:txBody>
      </p:sp>
    </p:spTree>
    <p:extLst>
      <p:ext uri="{BB962C8B-B14F-4D97-AF65-F5344CB8AC3E}">
        <p14:creationId xmlns:p14="http://schemas.microsoft.com/office/powerpoint/2010/main" val="3861212967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0" y="1176338"/>
            <a:ext cx="6775450" cy="395287"/>
          </a:xfrm>
        </p:spPr>
        <p:txBody>
          <a:bodyPr/>
          <a:lstStyle/>
          <a:p>
            <a:r>
              <a:rPr lang="de-DE" altLang="de-DE" dirty="0"/>
              <a:t>Du wirst heute kennenlernen:</a:t>
            </a:r>
          </a:p>
        </p:txBody>
      </p:sp>
      <p:sp>
        <p:nvSpPr>
          <p:cNvPr id="16387" name="Titel 6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6781800" cy="36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cap="none" dirty="0"/>
              <a:t>Erste Schritte gehen</a:t>
            </a:r>
          </a:p>
        </p:txBody>
      </p:sp>
      <p:sp>
        <p:nvSpPr>
          <p:cNvPr id="16388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697038"/>
            <a:ext cx="6775450" cy="4741862"/>
          </a:xfrm>
        </p:spPr>
        <p:txBody>
          <a:bodyPr/>
          <a:lstStyle/>
          <a:p>
            <a:pPr lvl="1" eaLnBrk="1" hangingPunct="1"/>
            <a:r>
              <a:rPr lang="de-DE" altLang="de-DE" dirty="0"/>
              <a:t>Grundlegende Befehle, die der Hamster beherrscht</a:t>
            </a:r>
          </a:p>
          <a:p>
            <a:endParaRPr lang="de-DE" altLang="de-DE" dirty="0"/>
          </a:p>
          <a:p>
            <a:pPr lvl="1"/>
            <a:r>
              <a:rPr lang="de-DE" dirty="0"/>
              <a:t>Prozeduren</a:t>
            </a:r>
          </a:p>
          <a:p>
            <a:pPr lvl="1"/>
            <a:endParaRPr lang="de-DE" altLang="de-DE" dirty="0"/>
          </a:p>
          <a:p>
            <a:pPr lvl="1"/>
            <a:r>
              <a:rPr lang="de-DE" altLang="de-DE" dirty="0"/>
              <a:t>Bedingungen</a:t>
            </a:r>
          </a:p>
          <a:p>
            <a:pPr eaLnBrk="1" hangingPunct="1"/>
            <a:endParaRPr lang="de-DE" altLang="de-DE" dirty="0"/>
          </a:p>
        </p:txBody>
      </p:sp>
      <p:sp>
        <p:nvSpPr>
          <p:cNvPr id="16389" name="Datumsplatzhalter 2"/>
          <p:cNvSpPr>
            <a:spLocks noGrp="1"/>
          </p:cNvSpPr>
          <p:nvPr>
            <p:ph type="dt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4509C3A4-DE87-4292-AF05-679AEF59AF03}" type="datetime1">
              <a:rPr lang="de-DE" altLang="de-DE" sz="1000" smtClean="0"/>
              <a:t>22.05.2019</a:t>
            </a:fld>
            <a:endParaRPr lang="hr-HR" altLang="de-DE" sz="1000" dirty="0"/>
          </a:p>
        </p:txBody>
      </p:sp>
      <p:sp>
        <p:nvSpPr>
          <p:cNvPr id="16390" name="Fußzeilenplatzhalter 3"/>
          <p:cNvSpPr>
            <a:spLocks noGrp="1"/>
          </p:cNvSpPr>
          <p:nvPr>
            <p:ph type="ftr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r>
              <a:rPr lang="de-DE" altLang="de-DE" sz="1000" dirty="0"/>
              <a:t>Java Hamster I - Einführung</a:t>
            </a:r>
          </a:p>
        </p:txBody>
      </p:sp>
      <p:sp>
        <p:nvSpPr>
          <p:cNvPr id="16391" name="Foliennummernplatzhalter 4"/>
          <p:cNvSpPr>
            <a:spLocks noGrp="1"/>
          </p:cNvSpPr>
          <p:nvPr>
            <p:ph type="sldNum" sz="quarter" idx="24"/>
          </p:nvPr>
        </p:nvSpPr>
        <p:spPr bwMode="auto">
          <a:xfrm>
            <a:off x="8388350" y="6670675"/>
            <a:ext cx="576263" cy="21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1BFA3EDA-6D90-4F0F-871E-C108BED33F8E}" type="slidenum">
              <a:rPr lang="de-DE" altLang="de-DE" sz="1000" smtClean="0"/>
              <a:pPr eaLnBrk="1" hangingPunct="1">
                <a:buSzTx/>
                <a:buFontTx/>
                <a:buNone/>
              </a:pPr>
              <a:t>6</a:t>
            </a:fld>
            <a:endParaRPr lang="de-DE" altLang="de-DE" sz="1000"/>
          </a:p>
        </p:txBody>
      </p:sp>
    </p:spTree>
    <p:extLst>
      <p:ext uri="{BB962C8B-B14F-4D97-AF65-F5344CB8AC3E}">
        <p14:creationId xmlns:p14="http://schemas.microsoft.com/office/powerpoint/2010/main" val="3689685012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30"/>
          <p:cNvSpPr txBox="1">
            <a:spLocks noChangeArrowheads="1"/>
          </p:cNvSpPr>
          <p:nvPr/>
        </p:nvSpPr>
        <p:spPr bwMode="auto">
          <a:xfrm>
            <a:off x="1617663" y="67738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 dirty="0">
              <a:solidFill>
                <a:schemeClr val="tx1"/>
              </a:solidFill>
            </a:endParaRPr>
          </a:p>
        </p:txBody>
      </p:sp>
      <p:sp>
        <p:nvSpPr>
          <p:cNvPr id="14339" name="Textfeld 32"/>
          <p:cNvSpPr txBox="1">
            <a:spLocks noChangeArrowheads="1"/>
          </p:cNvSpPr>
          <p:nvPr/>
        </p:nvSpPr>
        <p:spPr bwMode="auto">
          <a:xfrm>
            <a:off x="744538" y="6799263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46088" y="2608263"/>
            <a:ext cx="6353175" cy="36512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36000" bIns="0" spcCol="1332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cap="all" dirty="0">
                <a:latin typeface="+mj-lt"/>
                <a:cs typeface="Calibri Light"/>
              </a:rPr>
              <a:t>Los gehts!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cap="all" dirty="0">
              <a:latin typeface="+mj-lt"/>
              <a:cs typeface="Calibri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cap="all" dirty="0">
              <a:latin typeface="+mj-lt"/>
              <a:cs typeface="Calibri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/>
              <a:t>Viel Spaß heute!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5400" cap="all" dirty="0">
              <a:cs typeface="Calibri Light"/>
            </a:endParaRPr>
          </a:p>
        </p:txBody>
      </p:sp>
      <p:pic>
        <p:nvPicPr>
          <p:cNvPr id="6" name="Bildplatzhalter 1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" b="250"/>
          <a:stretch>
            <a:fillRect/>
          </a:stretch>
        </p:blipFill>
        <p:spPr>
          <a:xfrm>
            <a:off x="6926263" y="963613"/>
            <a:ext cx="1944687" cy="5626100"/>
          </a:xfrm>
        </p:spPr>
      </p:pic>
    </p:spTree>
    <p:extLst>
      <p:ext uri="{BB962C8B-B14F-4D97-AF65-F5344CB8AC3E}">
        <p14:creationId xmlns:p14="http://schemas.microsoft.com/office/powerpoint/2010/main" val="639980532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HE_PowerPoint_Vorlage_Allgemein_final_2017_10_26">
  <a:themeElements>
    <a:clrScheme name="Hochschule Esslingen 1">
      <a:dk1>
        <a:srgbClr val="002D58"/>
      </a:dk1>
      <a:lt1>
        <a:sysClr val="window" lastClr="FFFFFF"/>
      </a:lt1>
      <a:dk2>
        <a:srgbClr val="D70F3C"/>
      </a:dk2>
      <a:lt2>
        <a:srgbClr val="FFFFFF"/>
      </a:lt2>
      <a:accent1>
        <a:srgbClr val="00AADC"/>
      </a:accent1>
      <a:accent2>
        <a:srgbClr val="D6EAF8"/>
      </a:accent2>
      <a:accent3>
        <a:srgbClr val="DCDCDC"/>
      </a:accent3>
      <a:accent4>
        <a:srgbClr val="D7193C"/>
      </a:accent4>
      <a:accent5>
        <a:srgbClr val="002D58"/>
      </a:accent5>
      <a:accent6>
        <a:srgbClr val="FFFFFF"/>
      </a:accent6>
      <a:hlink>
        <a:srgbClr val="002D58"/>
      </a:hlink>
      <a:folHlink>
        <a:srgbClr val="002D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lIns="0" tIns="46800" rIns="91440" bIns="45720" rtlCol="0" anchor="t">
        <a:noAutofit/>
      </a:bodyPr>
      <a:lstStyle>
        <a:defPPr>
          <a:lnSpc>
            <a:spcPts val="1000"/>
          </a:lnSpc>
          <a:defRPr sz="2000" cap="none" baseline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HE_PowerPoint_Vorlage_Allgemein_final_2017_10_26</Template>
  <TotalTime>0</TotalTime>
  <Words>89</Words>
  <Application>Microsoft Office PowerPoint</Application>
  <PresentationFormat>Bildschirmpräsentation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Lucida Grande</vt:lpstr>
      <vt:lpstr>Wingdings</vt:lpstr>
      <vt:lpstr>HE_PowerPoint_Vorlage_Allgemein_final_2017_10_26</vt:lpstr>
      <vt:lpstr> </vt:lpstr>
      <vt:lpstr>PowerPoint-Präsentation</vt:lpstr>
      <vt:lpstr>PowerPoint-Präsentation</vt:lpstr>
      <vt:lpstr>Java Hamster? Was ist das?</vt:lpstr>
      <vt:lpstr>Entwicklungsumgebung kennenlernen</vt:lpstr>
      <vt:lpstr>Erste Schritte gehen</vt:lpstr>
      <vt:lpstr>PowerPoint-Präsentation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HamsterI_Einfuehrung</dc:title>
  <dc:creator>ALA</dc:creator>
  <cp:lastModifiedBy>Ricardo Zeich</cp:lastModifiedBy>
  <cp:revision>27</cp:revision>
  <cp:lastPrinted>2017-08-03T16:49:37Z</cp:lastPrinted>
  <dcterms:created xsi:type="dcterms:W3CDTF">2018-02-12T08:28:34Z</dcterms:created>
  <dcterms:modified xsi:type="dcterms:W3CDTF">2019-05-22T08:39:07Z</dcterms:modified>
</cp:coreProperties>
</file>